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6A1A6A-08CC-4E34-80C3-263A9377FC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Final_Dashboard_v3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7489A8F-9DF4-4BB9-A0AE-97C3F64CA3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2021-12-03 12:00:07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-MLP_act_pred" id="10" name="slide10">
            <a:extLst>
              <a:ext uri="{FF2B5EF4-FFF2-40B4-BE49-F238E27FC236}">
                <a16:creationId xmlns:a16="http://schemas.microsoft.com/office/drawing/2014/main" id="{09E43E51-E486-4D27-AEA0-8E0C447C43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09" y="0"/>
            <a:ext cx="9444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-MLP_Provincies_act_pred" id="11" name="slide11">
            <a:extLst>
              <a:ext uri="{FF2B5EF4-FFF2-40B4-BE49-F238E27FC236}">
                <a16:creationId xmlns:a16="http://schemas.microsoft.com/office/drawing/2014/main" id="{2AE0F6BC-D5BD-4AA1-9226-5A5B5ADE5F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43" y="0"/>
            <a:ext cx="9270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-MLP_NOC_act_pred" id="12" name="slide12">
            <a:extLst>
              <a:ext uri="{FF2B5EF4-FFF2-40B4-BE49-F238E27FC236}">
                <a16:creationId xmlns:a16="http://schemas.microsoft.com/office/drawing/2014/main" id="{A5060F81-9B96-468D-8997-7E3287E9E2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09" y="0"/>
            <a:ext cx="9088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 Actual Dashboard" id="13" name="slide13">
            <a:extLst>
              <a:ext uri="{FF2B5EF4-FFF2-40B4-BE49-F238E27FC236}">
                <a16:creationId xmlns:a16="http://schemas.microsoft.com/office/drawing/2014/main" id="{69B3A163-7990-4095-BEF7-18BEF84A5D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Time Series_Provinces" id="14" name="slide14">
            <a:extLst>
              <a:ext uri="{FF2B5EF4-FFF2-40B4-BE49-F238E27FC236}">
                <a16:creationId xmlns:a16="http://schemas.microsoft.com/office/drawing/2014/main" id="{25154EC9-CBDA-4423-A17E-CCA719DED6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 MLP machine learning" id="15" name="slide15">
            <a:extLst>
              <a:ext uri="{FF2B5EF4-FFF2-40B4-BE49-F238E27FC236}">
                <a16:creationId xmlns:a16="http://schemas.microsoft.com/office/drawing/2014/main" id="{C44E7A1F-78E3-4C5A-9286-D12CA67E159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 All 3 ML Models " id="16" name="slide16">
            <a:extLst>
              <a:ext uri="{FF2B5EF4-FFF2-40B4-BE49-F238E27FC236}">
                <a16:creationId xmlns:a16="http://schemas.microsoft.com/office/drawing/2014/main" id="{F4D21EB0-CFFB-4833-8B59-074653A160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ual by Province Map" id="2" name="slide2">
            <a:extLst>
              <a:ext uri="{FF2B5EF4-FFF2-40B4-BE49-F238E27FC236}">
                <a16:creationId xmlns:a16="http://schemas.microsoft.com/office/drawing/2014/main" id="{F97BC79A-8E14-41DB-A790-8E64B9D4D7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70" y="0"/>
            <a:ext cx="853766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ual by Province bar" id="3" name="slide3">
            <a:extLst>
              <a:ext uri="{FF2B5EF4-FFF2-40B4-BE49-F238E27FC236}">
                <a16:creationId xmlns:a16="http://schemas.microsoft.com/office/drawing/2014/main" id="{23E8BE35-3FB5-40CF-9DA2-9C6759BB0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05" y="0"/>
            <a:ext cx="7851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ual by Job Type" id="4" name="slide4">
            <a:extLst>
              <a:ext uri="{FF2B5EF4-FFF2-40B4-BE49-F238E27FC236}">
                <a16:creationId xmlns:a16="http://schemas.microsoft.com/office/drawing/2014/main" id="{9BD2C23B-5996-424A-A8EE-CECE8A4565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75" y="0"/>
            <a:ext cx="6721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ual by Quarter" id="5" name="slide5">
            <a:extLst>
              <a:ext uri="{FF2B5EF4-FFF2-40B4-BE49-F238E27FC236}">
                <a16:creationId xmlns:a16="http://schemas.microsoft.com/office/drawing/2014/main" id="{9B39CC64-E4B7-4691-9145-5A2CC01B14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65" y="0"/>
            <a:ext cx="7369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ual by NOC pie" id="6" name="slide6">
            <a:extLst>
              <a:ext uri="{FF2B5EF4-FFF2-40B4-BE49-F238E27FC236}">
                <a16:creationId xmlns:a16="http://schemas.microsoft.com/office/drawing/2014/main" id="{6A206E0C-36E6-47C7-94CF-983E5416A5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4" y="0"/>
            <a:ext cx="10321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- Time Series_Canada" id="7" name="slide7">
            <a:extLst>
              <a:ext uri="{FF2B5EF4-FFF2-40B4-BE49-F238E27FC236}">
                <a16:creationId xmlns:a16="http://schemas.microsoft.com/office/drawing/2014/main" id="{AC5E65BF-5F26-49E4-9731-C70CC105E5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85" y="0"/>
            <a:ext cx="9581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-Time Series-Provinces_bar" id="8" name="slide8">
            <a:extLst>
              <a:ext uri="{FF2B5EF4-FFF2-40B4-BE49-F238E27FC236}">
                <a16:creationId xmlns:a16="http://schemas.microsoft.com/office/drawing/2014/main" id="{8CE76751-459D-4C36-A11B-E4478D723A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181350"/>
            <a:ext cx="11201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-TS_Provincies_act_pred_lines" id="9" name="slide9">
            <a:extLst>
              <a:ext uri="{FF2B5EF4-FFF2-40B4-BE49-F238E27FC236}">
                <a16:creationId xmlns:a16="http://schemas.microsoft.com/office/drawing/2014/main" id="{8043532F-46A4-41D1-AD32-B51D753721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5" y="0"/>
            <a:ext cx="10755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2021-12-03T17:00:22Z</dcterms:created>
  <dcterms:modified xsi:type="dcterms:W3CDTF">2021-12-03T17:00:22Z</dcterms:modified>
</cp:coreProperties>
</file>