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D3BCAA-0FA8-4D44-AC9F-D551B4B3E6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Capstone_Dashboard_v9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69867C-60B4-4DB6-9CBC-1AD217CD46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2021-11-28 5:29:08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NOC pie" id="10" name="slide10">
            <a:extLst>
              <a:ext uri="{FF2B5EF4-FFF2-40B4-BE49-F238E27FC236}">
                <a16:creationId xmlns:a16="http://schemas.microsoft.com/office/drawing/2014/main" id="{E9448265-3E60-48FD-A59C-4B4169005D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52" y="0"/>
            <a:ext cx="877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NOCs by vacancies" id="11" name="slide11">
            <a:extLst>
              <a:ext uri="{FF2B5EF4-FFF2-40B4-BE49-F238E27FC236}">
                <a16:creationId xmlns:a16="http://schemas.microsoft.com/office/drawing/2014/main" id="{B5C5D45A-5CD6-474D-97FA-6EF60B44B1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1" y="0"/>
            <a:ext cx="10440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Wage by Job Type" id="12" name="slide12">
            <a:extLst>
              <a:ext uri="{FF2B5EF4-FFF2-40B4-BE49-F238E27FC236}">
                <a16:creationId xmlns:a16="http://schemas.microsoft.com/office/drawing/2014/main" id="{EA51D4CD-B86E-49B5-81DA-4C882FD752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18" y="0"/>
            <a:ext cx="841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Vacancies Trend Dashboard" id="13" name="slide13">
            <a:extLst>
              <a:ext uri="{FF2B5EF4-FFF2-40B4-BE49-F238E27FC236}">
                <a16:creationId xmlns:a16="http://schemas.microsoft.com/office/drawing/2014/main" id="{891C1412-F463-428D-85D5-B68E7A20B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Average Wage Correlation" id="14" name="slide14">
            <a:extLst>
              <a:ext uri="{FF2B5EF4-FFF2-40B4-BE49-F238E27FC236}">
                <a16:creationId xmlns:a16="http://schemas.microsoft.com/office/drawing/2014/main" id="{51911EF4-45B7-421F-B11D-DBAB462EFA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Wage by NOC" id="15" name="slide15">
            <a:extLst>
              <a:ext uri="{FF2B5EF4-FFF2-40B4-BE49-F238E27FC236}">
                <a16:creationId xmlns:a16="http://schemas.microsoft.com/office/drawing/2014/main" id="{B3E933A3-BD9E-4FD6-A419-1386683123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88" y="0"/>
            <a:ext cx="9838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Wage by Province" id="16" name="slide16">
            <a:extLst>
              <a:ext uri="{FF2B5EF4-FFF2-40B4-BE49-F238E27FC236}">
                <a16:creationId xmlns:a16="http://schemas.microsoft.com/office/drawing/2014/main" id="{F622D54F-D5A5-4C5E-B72E-EC9DA636415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57" y="0"/>
            <a:ext cx="8269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Wage vs Vacancies" id="17" name="slide17">
            <a:extLst>
              <a:ext uri="{FF2B5EF4-FFF2-40B4-BE49-F238E27FC236}">
                <a16:creationId xmlns:a16="http://schemas.microsoft.com/office/drawing/2014/main" id="{4445EEE9-D170-48ED-A85C-FB7C507AAE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6" y="0"/>
            <a:ext cx="7880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Time Series Prediction dashboard (2)" id="18" name="slide18">
            <a:extLst>
              <a:ext uri="{FF2B5EF4-FFF2-40B4-BE49-F238E27FC236}">
                <a16:creationId xmlns:a16="http://schemas.microsoft.com/office/drawing/2014/main" id="{847D1A82-1539-4EC9-9D66-CF66994743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 Learning - MLP" id="19" name="slide19">
            <a:extLst>
              <a:ext uri="{FF2B5EF4-FFF2-40B4-BE49-F238E27FC236}">
                <a16:creationId xmlns:a16="http://schemas.microsoft.com/office/drawing/2014/main" id="{C4311567-56E3-4DC4-862A-BB55281E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69" y="0"/>
            <a:ext cx="8069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Province Map" id="2" name="slide2">
            <a:extLst>
              <a:ext uri="{FF2B5EF4-FFF2-40B4-BE49-F238E27FC236}">
                <a16:creationId xmlns:a16="http://schemas.microsoft.com/office/drawing/2014/main" id="{BC57973B-432E-4CF4-B1E1-E83BF667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83" y="0"/>
            <a:ext cx="841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 Learning - Time Series" id="20" name="slide20">
            <a:extLst>
              <a:ext uri="{FF2B5EF4-FFF2-40B4-BE49-F238E27FC236}">
                <a16:creationId xmlns:a16="http://schemas.microsoft.com/office/drawing/2014/main" id="{AFA5DC69-8E92-473B-AD2F-D2E0FD34253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67" y="0"/>
            <a:ext cx="8179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MLP machine learning" id="21" name="slide21">
            <a:extLst>
              <a:ext uri="{FF2B5EF4-FFF2-40B4-BE49-F238E27FC236}">
                <a16:creationId xmlns:a16="http://schemas.microsoft.com/office/drawing/2014/main" id="{8297A9F7-EE42-44A4-A6C8-242B7143AC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Province bar" id="3" name="slide3">
            <a:extLst>
              <a:ext uri="{FF2B5EF4-FFF2-40B4-BE49-F238E27FC236}">
                <a16:creationId xmlns:a16="http://schemas.microsoft.com/office/drawing/2014/main" id="{640FF07A-A043-4583-BE79-3A9368470C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18" y="0"/>
            <a:ext cx="6473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Trend" id="4" name="slide4">
            <a:extLst>
              <a:ext uri="{FF2B5EF4-FFF2-40B4-BE49-F238E27FC236}">
                <a16:creationId xmlns:a16="http://schemas.microsoft.com/office/drawing/2014/main" id="{4AED9E12-22D7-4F36-8243-E6EB6FF8C4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33" y="0"/>
            <a:ext cx="8670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Province trend" id="5" name="slide5">
            <a:extLst>
              <a:ext uri="{FF2B5EF4-FFF2-40B4-BE49-F238E27FC236}">
                <a16:creationId xmlns:a16="http://schemas.microsoft.com/office/drawing/2014/main" id="{2375945D-DB21-4198-A2F8-701832EEA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8" y="0"/>
            <a:ext cx="833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Quarter" id="6" name="slide6">
            <a:extLst>
              <a:ext uri="{FF2B5EF4-FFF2-40B4-BE49-F238E27FC236}">
                <a16:creationId xmlns:a16="http://schemas.microsoft.com/office/drawing/2014/main" id="{4B8C8CE2-0361-444C-97C3-E5C4113FEE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35" y="0"/>
            <a:ext cx="8227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cnies by NOC by Quarter" id="7" name="slide7">
            <a:extLst>
              <a:ext uri="{FF2B5EF4-FFF2-40B4-BE49-F238E27FC236}">
                <a16:creationId xmlns:a16="http://schemas.microsoft.com/office/drawing/2014/main" id="{B9D323DA-617E-4BC2-B931-6DA576237D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" y="0"/>
            <a:ext cx="11790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Job Type" id="8" name="slide8">
            <a:extLst>
              <a:ext uri="{FF2B5EF4-FFF2-40B4-BE49-F238E27FC236}">
                <a16:creationId xmlns:a16="http://schemas.microsoft.com/office/drawing/2014/main" id="{ECB8FDD4-C596-473F-82D4-902C5D081E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5" y="0"/>
            <a:ext cx="711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ancies by NOC bar" id="9" name="slide9">
            <a:extLst>
              <a:ext uri="{FF2B5EF4-FFF2-40B4-BE49-F238E27FC236}">
                <a16:creationId xmlns:a16="http://schemas.microsoft.com/office/drawing/2014/main" id="{E05B446A-3BCE-4439-B479-800A6BFD2D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8" y="0"/>
            <a:ext cx="1013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2021-11-28T22:29:25Z</dcterms:created>
  <dcterms:modified xsi:type="dcterms:W3CDTF">2021-11-28T22:29:25Z</dcterms:modified>
</cp:coreProperties>
</file>