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A6F8-0B5E-72C2-C090-898D77A94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8F36E-AE45-B3D9-9614-724C250EA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55225-38FB-2833-F4F8-4D713A14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1C38-0E36-4935-9CFF-1461059DBC7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D71FF-4208-471B-94FF-92D782A0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12C6C-5376-1FD7-D264-5FD4119F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4587-B550-4B95-8413-95CCE67B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2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CFEF-A163-C306-11BA-86350A15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97916-C58C-C58E-CDF2-338A92388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F5A8-47C6-71BE-B4D8-871D6682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1C38-0E36-4935-9CFF-1461059DBC7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DEF2F-DB07-E5D3-C5E1-3AEBBF42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D0D7-E3A8-8242-7FF0-615F7884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4587-B550-4B95-8413-95CCE67B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D6A2E-BD42-A18C-961F-B133AAA7A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35712-0B66-1D19-E313-550B2FC88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7C510-FA64-637B-1F83-0E80C111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1C38-0E36-4935-9CFF-1461059DBC7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0525D-FB59-A7CD-19E3-573E839F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51B45-6038-A550-5E95-FCEB6C49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4587-B550-4B95-8413-95CCE67B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4751-F85A-6AB7-2724-15AA8B64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B6E6-7D92-D688-EE22-D913143AD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4DD3E-9076-85A6-BD6E-6BC9B4E0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1C38-0E36-4935-9CFF-1461059DBC7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90271-7609-0A2A-A847-6CD4B7F1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FA7E9-2D41-38DB-0B23-DCE26941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4587-B550-4B95-8413-95CCE67B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8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B3D2-6109-DF72-E748-8D668F19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56A19-95FD-152B-9A68-E51F28FF4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F9281-8A73-2734-B0DA-6B3AD9F6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1C38-0E36-4935-9CFF-1461059DBC7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DEF17-B7B0-3269-1CD2-B6A198F4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25180-8A1F-C31C-77BA-6C3047A0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4587-B550-4B95-8413-95CCE67B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5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674B-90C7-2BA8-FD0F-E1BB5B70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5025F-BA51-FF11-D28A-522512A2C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1D638-B9C9-763D-3BAB-37A0314B8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0E388-7C39-4C95-FBBA-FB97C008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1C38-0E36-4935-9CFF-1461059DBC7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3C162-383B-F9BE-2C55-47131A2C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A5AB6-4A7A-09FE-1450-8E1A99B9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4587-B550-4B95-8413-95CCE67B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5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5D9C-23E8-9C8F-84FA-F1F81385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14738-245A-0B52-5AAA-57CC899AB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F1D39-6BA1-6011-6B33-9201573B7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F459E-B363-0B26-270A-6FC8DE62C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EC5EA-88B6-A0F8-4F63-20538458C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A4143-1C93-DB4E-57A0-5D9A9EA3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1C38-0E36-4935-9CFF-1461059DBC7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122A8-7B65-3F73-62A9-480AB27C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1B85F-E746-2290-8ADD-BFA6DFDF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4587-B550-4B95-8413-95CCE67B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0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8721-A247-C903-49E9-B64515DE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420A6-1B48-1BB7-A4BC-EE071F56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1C38-0E36-4935-9CFF-1461059DBC7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FAB8B-8ECD-9B13-072D-083868DF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CE0A1-A38A-B78C-FA33-15B514F3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4587-B550-4B95-8413-95CCE67B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7C5B0-4780-38EC-0C3F-64ED7012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1C38-0E36-4935-9CFF-1461059DBC7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2E449-BFDE-A9C4-E208-87F72A72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8A7E8-301F-B3FA-76F9-E3510F7A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4587-B550-4B95-8413-95CCE67B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A24F-F293-EAD4-0513-6F2C78A3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78BD-C61F-7ADE-E042-857556642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50D37-7763-A6B1-CC50-5BAFD10D7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9FC18-9E65-8C0D-CD5B-7E271CEE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1C38-0E36-4935-9CFF-1461059DBC7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FBE88-CDDD-979F-8666-F89D1A1F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3B45E-2C2A-C989-90FA-85383A80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4587-B550-4B95-8413-95CCE67B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4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7729-63BA-1A1E-9C44-62F00B45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6870B-3404-4F6D-AA90-5F0617FBE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F042A-368D-8EEC-FB59-8F6D55FF5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7198E-C05A-2AD4-4F67-2D8DCF33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1C38-0E36-4935-9CFF-1461059DBC7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90916-F39A-0EF3-C901-1D4425AD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9359B-EE3E-A9EE-9789-D1A39B8D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4587-B550-4B95-8413-95CCE67B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0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41829-61A4-C994-FFF3-E3DF958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67050-F7A7-DE93-142A-34ABFC95A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DCC90-725B-4614-2BCF-377D2DAD6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81C38-0E36-4935-9CFF-1461059DBC7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CA23C-96F6-7E9D-364F-A955233B5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AD39C-F559-F2C4-100B-9C1A7E0E5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594587-B550-4B95-8413-95CCE67B5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0A708D-2882-D8F2-D178-3156B394D08C}"/>
              </a:ext>
            </a:extLst>
          </p:cNvPr>
          <p:cNvSpPr/>
          <p:nvPr/>
        </p:nvSpPr>
        <p:spPr>
          <a:xfrm>
            <a:off x="344774" y="479685"/>
            <a:ext cx="11437495" cy="6145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9DC5D9-D78E-94DE-1CBF-3FCCF8B296DA}"/>
              </a:ext>
            </a:extLst>
          </p:cNvPr>
          <p:cNvSpPr txBox="1"/>
          <p:nvPr/>
        </p:nvSpPr>
        <p:spPr>
          <a:xfrm>
            <a:off x="2083633" y="587326"/>
            <a:ext cx="12741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Total 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A2A78-62D2-F57C-6665-60B43102090F}"/>
              </a:ext>
            </a:extLst>
          </p:cNvPr>
          <p:cNvSpPr txBox="1"/>
          <p:nvPr/>
        </p:nvSpPr>
        <p:spPr>
          <a:xfrm>
            <a:off x="4609475" y="587326"/>
            <a:ext cx="12741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Total Sales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379D8-3731-06F7-031B-73056B3E1E4E}"/>
              </a:ext>
            </a:extLst>
          </p:cNvPr>
          <p:cNvSpPr txBox="1"/>
          <p:nvPr/>
        </p:nvSpPr>
        <p:spPr>
          <a:xfrm>
            <a:off x="6385809" y="587326"/>
            <a:ext cx="12741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Total Sales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45D055-CE20-A79A-43DF-C8AE9D526B2A}"/>
              </a:ext>
            </a:extLst>
          </p:cNvPr>
          <p:cNvSpPr txBox="1"/>
          <p:nvPr/>
        </p:nvSpPr>
        <p:spPr>
          <a:xfrm>
            <a:off x="8229599" y="587326"/>
            <a:ext cx="12741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Total Sales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68976-C681-176B-FD38-E30B25BD1991}"/>
              </a:ext>
            </a:extLst>
          </p:cNvPr>
          <p:cNvSpPr txBox="1"/>
          <p:nvPr/>
        </p:nvSpPr>
        <p:spPr>
          <a:xfrm>
            <a:off x="10073389" y="587326"/>
            <a:ext cx="12741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Total Sales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324199-D735-1800-064A-50A8A0BFDB10}"/>
              </a:ext>
            </a:extLst>
          </p:cNvPr>
          <p:cNvSpPr/>
          <p:nvPr/>
        </p:nvSpPr>
        <p:spPr>
          <a:xfrm flipV="1">
            <a:off x="723277" y="639152"/>
            <a:ext cx="1109272" cy="6350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D2AA35-855D-014E-0E4C-76C4E9973626}"/>
              </a:ext>
            </a:extLst>
          </p:cNvPr>
          <p:cNvSpPr/>
          <p:nvPr/>
        </p:nvSpPr>
        <p:spPr>
          <a:xfrm>
            <a:off x="344774" y="1433631"/>
            <a:ext cx="3147934" cy="5311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Trend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90A38B-D96B-82D5-47A0-9FAC8B8286A2}"/>
              </a:ext>
            </a:extLst>
          </p:cNvPr>
          <p:cNvSpPr/>
          <p:nvPr/>
        </p:nvSpPr>
        <p:spPr>
          <a:xfrm>
            <a:off x="4309673" y="1433630"/>
            <a:ext cx="3147934" cy="5311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performance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3E6431-67C2-5804-881C-FEEFD9D80D1A}"/>
              </a:ext>
            </a:extLst>
          </p:cNvPr>
          <p:cNvSpPr/>
          <p:nvPr/>
        </p:nvSpPr>
        <p:spPr>
          <a:xfrm>
            <a:off x="8634335" y="1433631"/>
            <a:ext cx="3147934" cy="5311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Details</a:t>
            </a:r>
          </a:p>
        </p:txBody>
      </p:sp>
    </p:spTree>
    <p:extLst>
      <p:ext uri="{BB962C8B-B14F-4D97-AF65-F5344CB8AC3E}">
        <p14:creationId xmlns:p14="http://schemas.microsoft.com/office/powerpoint/2010/main" val="232601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Wechuli</dc:creator>
  <cp:lastModifiedBy>Alex Wechuli</cp:lastModifiedBy>
  <cp:revision>1</cp:revision>
  <dcterms:created xsi:type="dcterms:W3CDTF">2024-09-07T09:02:16Z</dcterms:created>
  <dcterms:modified xsi:type="dcterms:W3CDTF">2024-09-07T19:04:11Z</dcterms:modified>
</cp:coreProperties>
</file>