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tag-based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Data Possession</a:t>
            </a:r>
          </a:p>
          <a:p>
            <a:r>
              <a:rPr lang="de-DE" dirty="0"/>
              <a:t>ECC: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&amp;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mechansims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deliberate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corruption</a:t>
            </a:r>
            <a:endParaRPr lang="de-DE" dirty="0"/>
          </a:p>
          <a:p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2 </a:t>
            </a:r>
            <a:r>
              <a:rPr lang="de-DE" dirty="0" err="1"/>
              <a:t>aspects</a:t>
            </a:r>
            <a:r>
              <a:rPr lang="de-DE" dirty="0"/>
              <a:t>: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ECC </a:t>
            </a:r>
            <a:r>
              <a:rPr lang="de-DE" dirty="0" err="1"/>
              <a:t>blocks</a:t>
            </a:r>
            <a:r>
              <a:rPr lang="de-DE" dirty="0"/>
              <a:t> &amp;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and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</a:t>
            </a:r>
            <a:r>
              <a:rPr lang="de-DE" dirty="0" err="1"/>
              <a:t>auth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outsourced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tags</a:t>
            </a:r>
          </a:p>
          <a:p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CS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,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and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</a:t>
            </a:r>
            <a:r>
              <a:rPr lang="de-DE" dirty="0"/>
              <a:t>,</a:t>
            </a:r>
            <a:r>
              <a:rPr lang="en-GB" dirty="0"/>
              <a:t> modify blocks and </a:t>
            </a:r>
            <a:r>
              <a:rPr lang="en-GB"/>
              <a:t>compute fitting tags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1729</Words>
  <Application>Microsoft Office PowerPoint</Application>
  <PresentationFormat>Breitbild</PresentationFormat>
  <Paragraphs>348</Paragraphs>
  <Slides>29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177</cp:revision>
  <cp:lastPrinted>2019-01-10T15:22:02Z</cp:lastPrinted>
  <dcterms:created xsi:type="dcterms:W3CDTF">2018-12-09T15:19:02Z</dcterms:created>
  <dcterms:modified xsi:type="dcterms:W3CDTF">2019-01-15T09:10:18Z</dcterms:modified>
</cp:coreProperties>
</file>