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13/01/2019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13/01/2019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13/01/2019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13/01/2019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13/01/2019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13/01/2019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13/01/2019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13/01/2019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13/01/2019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13/01/2019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13/01/2019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787" t="-719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2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blipFill>
                <a:blip r:embed="rId4"/>
                <a:stretch>
                  <a:fillRect l="-996" t="-1502" b="-3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blipFill>
                <a:blip r:embed="rId8"/>
                <a:stretch>
                  <a:fillRect l="-996" t="-1064" b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blipFill>
                <a:blip r:embed="rId4"/>
                <a:stretch>
                  <a:fillRect l="-996" t="-971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blipFill>
                <a:blip r:embed="rId6"/>
                <a:stretch>
                  <a:fillRect l="-996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blipFill>
                <a:blip r:embed="rId3"/>
                <a:stretch>
                  <a:fillRect l="-99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 dirty="0"/>
                  <a:t> #2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1573</Words>
  <Application>Microsoft Office PowerPoint</Application>
  <PresentationFormat>Breitbild</PresentationFormat>
  <Paragraphs>330</Paragraphs>
  <Slides>29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167</cp:revision>
  <cp:lastPrinted>2019-01-10T15:22:02Z</cp:lastPrinted>
  <dcterms:created xsi:type="dcterms:W3CDTF">2018-12-09T15:19:02Z</dcterms:created>
  <dcterms:modified xsi:type="dcterms:W3CDTF">2019-01-13T11:09:54Z</dcterms:modified>
</cp:coreProperties>
</file>