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0" r:id="rId1"/>
  </p:sldMasterIdLst>
  <p:notesMasterIdLst>
    <p:notesMasterId r:id="rId31"/>
  </p:notesMasterIdLst>
  <p:handoutMasterIdLst>
    <p:handoutMasterId r:id="rId32"/>
  </p:handoutMasterIdLst>
  <p:sldIdLst>
    <p:sldId id="260" r:id="rId2"/>
    <p:sldId id="261" r:id="rId3"/>
    <p:sldId id="262" r:id="rId4"/>
    <p:sldId id="266" r:id="rId5"/>
    <p:sldId id="268" r:id="rId6"/>
    <p:sldId id="267" r:id="rId7"/>
    <p:sldId id="269" r:id="rId8"/>
    <p:sldId id="270" r:id="rId9"/>
    <p:sldId id="271" r:id="rId10"/>
    <p:sldId id="263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91" r:id="rId20"/>
    <p:sldId id="280" r:id="rId21"/>
    <p:sldId id="281" r:id="rId22"/>
    <p:sldId id="282" r:id="rId23"/>
    <p:sldId id="283" r:id="rId24"/>
    <p:sldId id="284" r:id="rId25"/>
    <p:sldId id="264" r:id="rId26"/>
    <p:sldId id="285" r:id="rId27"/>
    <p:sldId id="287" r:id="rId28"/>
    <p:sldId id="289" r:id="rId29"/>
    <p:sldId id="290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319A"/>
    <a:srgbClr val="BE0071"/>
    <a:srgbClr val="203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/>
    <p:restoredTop sz="86427"/>
  </p:normalViewPr>
  <p:slideViewPr>
    <p:cSldViewPr snapToGrid="0" snapToObjects="1">
      <p:cViewPr varScale="1">
        <p:scale>
          <a:sx n="83" d="100"/>
          <a:sy n="83" d="100"/>
        </p:scale>
        <p:origin x="1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031B1CC-086A-C641-BCAC-3337A0502D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FBB4C04-2E04-0440-8B9B-E4E90EE5D9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D71E-8BF1-4349-8C20-6E5B56943A04}" type="datetimeFigureOut">
              <a:rPr lang="it-IT" smtClean="0"/>
              <a:t>15/01/19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9E5386-8D6A-5C46-B832-2630E526BE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1753CA-7713-2C47-AEA9-45D54F94B4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503D4-291C-7545-AD68-AB632CC42C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2351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A66-801C-304B-BCB9-6E249521FD99}" type="datetimeFigureOut">
              <a:rPr lang="it-IT" smtClean="0"/>
              <a:t>15/01/19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ADF76-B6A8-6C45-8E79-0E8F16C9C4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3903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Vasilopulos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281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… which is the first and only step of the protocol that changes from the scheme Helen showed you before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7000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we saw in the lectures, …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Bilinear pairing is a function that associate pairs of elements from G1 and G2 with elements in Gt,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that 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373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main</a:t>
            </a:r>
            <a:r>
              <a:rPr lang="it-IT" dirty="0"/>
              <a:t> goal of the </a:t>
            </a:r>
            <a:r>
              <a:rPr lang="it-IT" dirty="0" err="1"/>
              <a:t>protocol</a:t>
            </a:r>
            <a:r>
              <a:rPr lang="it-IT" dirty="0"/>
              <a:t> …</a:t>
            </a:r>
          </a:p>
          <a:p>
            <a:r>
              <a:rPr lang="it-IT" dirty="0"/>
              <a:t>KS </a:t>
            </a:r>
            <a:r>
              <a:rPr lang="it-IT" dirty="0" err="1"/>
              <a:t>further</a:t>
            </a:r>
            <a:r>
              <a:rPr lang="it-IT" dirty="0"/>
              <a:t> signature for security </a:t>
            </a:r>
            <a:r>
              <a:rPr lang="it-IT" dirty="0" err="1"/>
              <a:t>reasons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Sebastian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later</a:t>
            </a:r>
            <a:r>
              <a:rPr lang="it-IT" dirty="0"/>
              <a:t> (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dictionary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from </a:t>
            </a:r>
            <a:r>
              <a:rPr lang="it-IT" dirty="0" err="1"/>
              <a:t>both</a:t>
            </a:r>
            <a:r>
              <a:rPr lang="it-IT" dirty="0"/>
              <a:t> CS and KS)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42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bilinear</a:t>
            </a:r>
            <a:r>
              <a:rPr lang="it-IT" dirty="0"/>
              <a:t> </a:t>
            </a:r>
            <a:r>
              <a:rPr lang="it-IT" dirty="0" err="1"/>
              <a:t>pairing</a:t>
            </a:r>
            <a:r>
              <a:rPr lang="it-IT" dirty="0"/>
              <a:t>, with the 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groups</a:t>
            </a:r>
            <a:r>
              <a:rPr lang="it-IT" dirty="0"/>
              <a:t> G1 and G2 and the </a:t>
            </a:r>
            <a:r>
              <a:rPr lang="it-IT" dirty="0" err="1"/>
              <a:t>corresponding</a:t>
            </a:r>
            <a:r>
              <a:rPr lang="it-IT" dirty="0"/>
              <a:t> </a:t>
            </a:r>
            <a:r>
              <a:rPr lang="it-IT" dirty="0" err="1"/>
              <a:t>generators</a:t>
            </a:r>
            <a:r>
              <a:rPr lang="it-IT" dirty="0"/>
              <a:t> g1 and g2.</a:t>
            </a:r>
          </a:p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2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functions</a:t>
            </a:r>
            <a:endParaRPr lang="it-IT" dirty="0"/>
          </a:p>
          <a:p>
            <a:r>
              <a:rPr lang="it-IT" dirty="0"/>
              <a:t>(click </a:t>
            </a:r>
            <a:r>
              <a:rPr lang="it-IT" dirty="0" err="1"/>
              <a:t>next</a:t>
            </a:r>
            <a:r>
              <a:rPr lang="it-IT" dirty="0"/>
              <a:t> slide)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1791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And 2 random </a:t>
            </a:r>
            <a:r>
              <a:rPr lang="it-IT" dirty="0" err="1"/>
              <a:t>values</a:t>
            </a:r>
            <a:r>
              <a:rPr lang="it-IT" dirty="0"/>
              <a:t> alpha and beta.</a:t>
            </a:r>
          </a:p>
          <a:p>
            <a:r>
              <a:rPr lang="it-IT" dirty="0"/>
              <a:t>(</a:t>
            </a:r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..)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7567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Set up by </a:t>
            </a:r>
            <a:r>
              <a:rPr lang="it-IT" dirty="0" err="1"/>
              <a:t>choosing</a:t>
            </a:r>
            <a:r>
              <a:rPr lang="it-IT" dirty="0"/>
              <a:t> a random private key kappa</a:t>
            </a:r>
          </a:p>
          <a:p>
            <a:r>
              <a:rPr lang="it-IT" dirty="0"/>
              <a:t>and the </a:t>
            </a:r>
            <a:r>
              <a:rPr lang="it-IT" dirty="0" err="1"/>
              <a:t>corresponding</a:t>
            </a:r>
            <a:r>
              <a:rPr lang="it-IT" dirty="0"/>
              <a:t> public key </a:t>
            </a:r>
            <a:r>
              <a:rPr lang="it-IT" dirty="0" err="1"/>
              <a:t>pair</a:t>
            </a:r>
            <a:r>
              <a:rPr lang="it-IT" dirty="0"/>
              <a:t> …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838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Upon</a:t>
            </a:r>
            <a:r>
              <a:rPr lang="it-IT" dirty="0"/>
              <a:t> </a:t>
            </a:r>
            <a:r>
              <a:rPr lang="it-IT" dirty="0" err="1"/>
              <a:t>receiving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, ….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992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Pasquale</a:t>
            </a:r>
          </a:p>
          <a:p>
            <a:r>
              <a:rPr lang="it-IT" dirty="0" err="1"/>
              <a:t>Mention</a:t>
            </a:r>
            <a:r>
              <a:rPr lang="it-IT" dirty="0"/>
              <a:t> ML-</a:t>
            </a:r>
            <a:r>
              <a:rPr lang="it-IT" dirty="0" err="1"/>
              <a:t>CompactPOR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tag-</a:t>
            </a:r>
            <a:r>
              <a:rPr lang="it-IT" dirty="0" err="1"/>
              <a:t>based</a:t>
            </a:r>
            <a:r>
              <a:rPr lang="it-IT" dirty="0"/>
              <a:t> alternative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399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Kf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from CS and KS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74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File split in n </a:t>
            </a:r>
            <a:r>
              <a:rPr lang="it-IT" dirty="0" err="1"/>
              <a:t>splits</a:t>
            </a:r>
            <a:r>
              <a:rPr lang="it-IT" dirty="0"/>
              <a:t> Si;</a:t>
            </a:r>
          </a:p>
          <a:p>
            <a:r>
              <a:rPr lang="it-IT" dirty="0"/>
              <a:t>Si </a:t>
            </a:r>
            <a:r>
              <a:rPr lang="it-IT" dirty="0" err="1"/>
              <a:t>is</a:t>
            </a:r>
            <a:r>
              <a:rPr lang="it-IT" dirty="0"/>
              <a:t> a split of length m blocks, </a:t>
            </a:r>
            <a:r>
              <a:rPr lang="it-IT" dirty="0" err="1"/>
              <a:t>each</a:t>
            </a:r>
            <a:r>
              <a:rPr lang="it-IT" dirty="0"/>
              <a:t> block </a:t>
            </a:r>
            <a:r>
              <a:rPr lang="it-IT" dirty="0" err="1"/>
              <a:t>is</a:t>
            </a:r>
            <a:r>
              <a:rPr lang="it-IT" dirty="0"/>
              <a:t> long l.</a:t>
            </a:r>
          </a:p>
          <a:p>
            <a:r>
              <a:rPr lang="it-IT" dirty="0"/>
              <a:t>ECC -&gt; </a:t>
            </a:r>
            <a:r>
              <a:rPr lang="it-IT" dirty="0" err="1"/>
              <a:t>parity</a:t>
            </a:r>
            <a:r>
              <a:rPr lang="it-IT" dirty="0"/>
              <a:t> bit, </a:t>
            </a:r>
            <a:r>
              <a:rPr lang="it-IT" dirty="0" err="1"/>
              <a:t>checksum</a:t>
            </a:r>
            <a:r>
              <a:rPr lang="it-IT" dirty="0"/>
              <a:t>, MAC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675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Alessandro</a:t>
            </a:r>
          </a:p>
          <a:p>
            <a:pPr marL="171450" indent="-171450">
              <a:buFontTx/>
              <a:buChar char="-"/>
            </a:pPr>
            <a:r>
              <a:rPr lang="de-DE" dirty="0"/>
              <a:t>Pasquale</a:t>
            </a:r>
          </a:p>
          <a:p>
            <a:pPr marL="171450" indent="-171450">
              <a:buFontTx/>
              <a:buChar char="-"/>
            </a:pPr>
            <a:r>
              <a:rPr lang="de-DE" dirty="0"/>
              <a:t>Sebastian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762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Permutate to </a:t>
            </a:r>
            <a:r>
              <a:rPr lang="it-IT" dirty="0" err="1"/>
              <a:t>hide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blocks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ECC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935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ECC </a:t>
            </a:r>
            <a:r>
              <a:rPr lang="it-IT" dirty="0" err="1"/>
              <a:t>blocks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different</a:t>
            </a:r>
            <a:r>
              <a:rPr lang="it-IT" dirty="0"/>
              <a:t> pattern </a:t>
            </a:r>
            <a:r>
              <a:rPr lang="it-IT" dirty="0" err="1"/>
              <a:t>respect</a:t>
            </a:r>
            <a:r>
              <a:rPr lang="it-IT" dirty="0"/>
              <a:t> to the </a:t>
            </a:r>
            <a:r>
              <a:rPr lang="it-IT" dirty="0" err="1"/>
              <a:t>real</a:t>
            </a:r>
            <a:r>
              <a:rPr lang="it-IT" dirty="0"/>
              <a:t> file </a:t>
            </a:r>
            <a:r>
              <a:rPr lang="it-IT" dirty="0" err="1"/>
              <a:t>blocks</a:t>
            </a:r>
            <a:r>
              <a:rPr lang="it-IT" dirty="0"/>
              <a:t>. </a:t>
            </a:r>
            <a:r>
              <a:rPr lang="it-IT" dirty="0" err="1"/>
              <a:t>Encrypt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to </a:t>
            </a:r>
            <a:r>
              <a:rPr lang="it-IT" dirty="0" err="1"/>
              <a:t>obfuscate</a:t>
            </a:r>
            <a:r>
              <a:rPr lang="it-IT" dirty="0"/>
              <a:t> </a:t>
            </a:r>
            <a:r>
              <a:rPr lang="it-IT" dirty="0" err="1"/>
              <a:t>everything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833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watchdogs</a:t>
            </a:r>
            <a:r>
              <a:rPr lang="it-IT" dirty="0"/>
              <a:t>: </a:t>
            </a:r>
            <a:r>
              <a:rPr lang="it-IT" dirty="0" err="1"/>
              <a:t>n</a:t>
            </a:r>
            <a:r>
              <a:rPr lang="it-IT" dirty="0"/>
              <a:t>*v of </a:t>
            </a:r>
            <a:r>
              <a:rPr lang="it-IT" dirty="0" err="1"/>
              <a:t>them</a:t>
            </a:r>
            <a:r>
              <a:rPr lang="it-IT" dirty="0"/>
              <a:t> are </a:t>
            </a:r>
            <a:r>
              <a:rPr lang="it-IT" dirty="0" err="1"/>
              <a:t>prepared</a:t>
            </a:r>
            <a:r>
              <a:rPr lang="it-IT" dirty="0"/>
              <a:t> (</a:t>
            </a:r>
            <a:r>
              <a:rPr lang="it-IT" dirty="0" err="1"/>
              <a:t>n</a:t>
            </a:r>
            <a:r>
              <a:rPr lang="it-IT" dirty="0"/>
              <a:t>=#</a:t>
            </a:r>
            <a:r>
              <a:rPr lang="it-IT" dirty="0" err="1"/>
              <a:t>splits</a:t>
            </a:r>
            <a:r>
              <a:rPr lang="it-IT" dirty="0"/>
              <a:t>)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split v are </a:t>
            </a:r>
            <a:r>
              <a:rPr lang="it-IT" dirty="0" err="1"/>
              <a:t>appended</a:t>
            </a:r>
            <a:endParaRPr lang="it-IT" dirty="0"/>
          </a:p>
          <a:p>
            <a:r>
              <a:rPr lang="it-IT" dirty="0" err="1"/>
              <a:t>Finally</a:t>
            </a:r>
            <a:r>
              <a:rPr lang="it-IT" dirty="0"/>
              <a:t> permute </a:t>
            </a:r>
            <a:r>
              <a:rPr lang="it-IT" dirty="0" err="1"/>
              <a:t>everything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637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Sebastian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2384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Client-side </a:t>
            </a:r>
            <a:r>
              <a:rPr lang="it-IT" dirty="0" err="1"/>
              <a:t>deduplication</a:t>
            </a:r>
            <a:r>
              <a:rPr lang="it-IT" dirty="0"/>
              <a:t>: 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bandwitdh</a:t>
            </a:r>
            <a:r>
              <a:rPr lang="it-IT" dirty="0"/>
              <a:t> by </a:t>
            </a:r>
            <a:r>
              <a:rPr lang="it-IT" dirty="0" err="1"/>
              <a:t>uploading</a:t>
            </a:r>
            <a:r>
              <a:rPr lang="it-IT" dirty="0"/>
              <a:t> the file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file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on the cloud: 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keygen</a:t>
            </a:r>
            <a:r>
              <a:rPr lang="it-IT" dirty="0"/>
              <a:t> and </a:t>
            </a:r>
            <a:r>
              <a:rPr lang="it-IT" dirty="0" err="1"/>
              <a:t>encode</a:t>
            </a:r>
            <a:r>
              <a:rPr lang="it-IT" dirty="0"/>
              <a:t> are </a:t>
            </a:r>
            <a:r>
              <a:rPr lang="it-IT" dirty="0" err="1"/>
              <a:t>necessary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Client-side </a:t>
            </a:r>
            <a:r>
              <a:rPr lang="it-IT" dirty="0" err="1"/>
              <a:t>deduplication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exposed</a:t>
            </a:r>
            <a:r>
              <a:rPr lang="it-IT" dirty="0"/>
              <a:t> to the following </a:t>
            </a:r>
            <a:r>
              <a:rPr lang="it-IT" dirty="0" err="1"/>
              <a:t>attack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the file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fid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can claim possession for the file… To solve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proof</a:t>
            </a:r>
            <a:r>
              <a:rPr lang="it-IT" dirty="0"/>
              <a:t> of ownership, </a:t>
            </a:r>
            <a:r>
              <a:rPr lang="it-IT" dirty="0" err="1"/>
              <a:t>useful</a:t>
            </a:r>
            <a:r>
              <a:rPr lang="it-IT" dirty="0"/>
              <a:t> for the CS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user </a:t>
            </a:r>
            <a:r>
              <a:rPr lang="it-IT" dirty="0" err="1"/>
              <a:t>has</a:t>
            </a:r>
            <a:r>
              <a:rPr lang="it-IT" dirty="0"/>
              <a:t> possession of the file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950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Security: </a:t>
            </a:r>
            <a:r>
              <a:rPr lang="de-DE" dirty="0" err="1"/>
              <a:t>relies</a:t>
            </a:r>
            <a:r>
              <a:rPr lang="de-DE" dirty="0"/>
              <a:t> upon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unpredictability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r>
              <a:rPr lang="de-DE" dirty="0"/>
              <a:t>PDP: </a:t>
            </a:r>
            <a:r>
              <a:rPr lang="de-DE" dirty="0" err="1"/>
              <a:t>Provable</a:t>
            </a:r>
            <a:r>
              <a:rPr lang="de-DE" dirty="0"/>
              <a:t> Data Possession</a:t>
            </a:r>
          </a:p>
          <a:p>
            <a:r>
              <a:rPr lang="de-DE" dirty="0"/>
              <a:t>ECC: </a:t>
            </a:r>
            <a:r>
              <a:rPr lang="de-DE" dirty="0" err="1"/>
              <a:t>accidental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&amp; </a:t>
            </a:r>
            <a:r>
              <a:rPr lang="de-DE" dirty="0" err="1"/>
              <a:t>integrity</a:t>
            </a:r>
            <a:r>
              <a:rPr lang="de-DE" dirty="0"/>
              <a:t> </a:t>
            </a:r>
            <a:r>
              <a:rPr lang="de-DE" dirty="0" err="1"/>
              <a:t>mechansims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deliberate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corruption</a:t>
            </a:r>
            <a:endParaRPr lang="de-DE" dirty="0"/>
          </a:p>
          <a:p>
            <a:r>
              <a:rPr lang="de-DE" dirty="0" err="1"/>
              <a:t>PoR</a:t>
            </a:r>
            <a:r>
              <a:rPr lang="de-DE" dirty="0"/>
              <a:t> </a:t>
            </a:r>
            <a:r>
              <a:rPr lang="de-DE" dirty="0" err="1"/>
              <a:t>rely</a:t>
            </a:r>
            <a:r>
              <a:rPr lang="de-DE" dirty="0"/>
              <a:t> on 2 </a:t>
            </a:r>
            <a:r>
              <a:rPr lang="de-DE" dirty="0" err="1"/>
              <a:t>aspects</a:t>
            </a:r>
            <a:r>
              <a:rPr lang="de-DE" dirty="0"/>
              <a:t>: </a:t>
            </a:r>
            <a:r>
              <a:rPr lang="de-DE" dirty="0" err="1"/>
              <a:t>hiding</a:t>
            </a:r>
            <a:r>
              <a:rPr lang="de-DE" dirty="0"/>
              <a:t> </a:t>
            </a:r>
            <a:r>
              <a:rPr lang="de-DE" dirty="0" err="1"/>
              <a:t>dependencies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ECC </a:t>
            </a:r>
            <a:r>
              <a:rPr lang="de-DE" dirty="0" err="1"/>
              <a:t>blocks</a:t>
            </a:r>
            <a:r>
              <a:rPr lang="de-DE" dirty="0"/>
              <a:t> &amp;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permutation</a:t>
            </a:r>
            <a:r>
              <a:rPr lang="de-DE" dirty="0"/>
              <a:t> and </a:t>
            </a:r>
            <a:r>
              <a:rPr lang="de-DE" dirty="0" err="1"/>
              <a:t>sem</a:t>
            </a:r>
            <a:r>
              <a:rPr lang="de-DE" dirty="0"/>
              <a:t>. </a:t>
            </a:r>
            <a:r>
              <a:rPr lang="de-DE" dirty="0" err="1"/>
              <a:t>secure</a:t>
            </a:r>
            <a:r>
              <a:rPr lang="de-DE" dirty="0"/>
              <a:t> </a:t>
            </a:r>
            <a:r>
              <a:rPr lang="de-DE" dirty="0" err="1"/>
              <a:t>encryption</a:t>
            </a:r>
            <a:r>
              <a:rPr lang="de-DE" dirty="0"/>
              <a:t>, </a:t>
            </a:r>
            <a:r>
              <a:rPr lang="de-DE" dirty="0" err="1"/>
              <a:t>auth</a:t>
            </a:r>
            <a:r>
              <a:rPr lang="de-DE" dirty="0"/>
              <a:t>.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outsourced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watchdogs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tags</a:t>
            </a:r>
          </a:p>
          <a:p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CS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secret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: </a:t>
            </a:r>
            <a:r>
              <a:rPr lang="de-DE" dirty="0" err="1"/>
              <a:t>corrupt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detected</a:t>
            </a:r>
            <a:r>
              <a:rPr lang="de-DE" dirty="0"/>
              <a:t>, </a:t>
            </a:r>
            <a:r>
              <a:rPr lang="de-DE" dirty="0" err="1"/>
              <a:t>discover</a:t>
            </a:r>
            <a:r>
              <a:rPr lang="de-DE" dirty="0"/>
              <a:t> </a:t>
            </a:r>
            <a:r>
              <a:rPr lang="de-DE" dirty="0" err="1"/>
              <a:t>watchdogs</a:t>
            </a:r>
            <a:r>
              <a:rPr lang="de-DE" dirty="0"/>
              <a:t> and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file</a:t>
            </a:r>
            <a:r>
              <a:rPr lang="de-DE" dirty="0"/>
              <a:t>,</a:t>
            </a:r>
            <a:r>
              <a:rPr lang="en-GB" dirty="0"/>
              <a:t> modify blocks and compute fitting tags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176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072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Outsourcing -&gt;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r>
              <a:rPr lang="de-DE" dirty="0"/>
              <a:t>Data sensitive: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secrets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sensitive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en-GB" dirty="0"/>
          </a:p>
          <a:p>
            <a:r>
              <a:rPr lang="de-DE" dirty="0" err="1"/>
              <a:t>integrity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543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err="1"/>
              <a:t>generates</a:t>
            </a:r>
            <a:r>
              <a:rPr lang="it-IT" dirty="0"/>
              <a:t> key</a:t>
            </a:r>
          </a:p>
          <a:p>
            <a:pPr marL="171450" indent="-171450">
              <a:buFontTx/>
              <a:buChar char="-"/>
            </a:pPr>
            <a:r>
              <a:rPr lang="it-IT" dirty="0" err="1"/>
              <a:t>Prepares</a:t>
            </a:r>
            <a:r>
              <a:rPr lang="it-IT" dirty="0"/>
              <a:t> the </a:t>
            </a:r>
            <a:r>
              <a:rPr lang="it-IT" dirty="0" err="1"/>
              <a:t>files</a:t>
            </a:r>
            <a:r>
              <a:rPr lang="it-IT" dirty="0"/>
              <a:t> for outsourcing: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verification</a:t>
            </a:r>
            <a:r>
              <a:rPr lang="it-IT" dirty="0"/>
              <a:t> </a:t>
            </a:r>
            <a:r>
              <a:rPr lang="it-IT" dirty="0" err="1"/>
              <a:t>material</a:t>
            </a:r>
            <a:r>
              <a:rPr lang="it-IT" dirty="0"/>
              <a:t>,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etc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To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PoR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Cloud </a:t>
            </a:r>
            <a:r>
              <a:rPr lang="it-IT" dirty="0" err="1"/>
              <a:t>generates</a:t>
            </a:r>
            <a:r>
              <a:rPr lang="it-IT" dirty="0"/>
              <a:t> the </a:t>
            </a:r>
            <a:r>
              <a:rPr lang="it-IT" dirty="0" err="1"/>
              <a:t>PoR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User </a:t>
            </a:r>
            <a:r>
              <a:rPr lang="it-IT" dirty="0" err="1"/>
              <a:t>checks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valid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27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Semantically</a:t>
            </a:r>
            <a:r>
              <a:rPr lang="it-IT" dirty="0"/>
              <a:t>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/>
              <a:t>encryption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03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3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Elimination</a:t>
            </a:r>
            <a:r>
              <a:rPr lang="it-IT" dirty="0"/>
              <a:t> of </a:t>
            </a:r>
            <a:r>
              <a:rPr lang="it-IT" dirty="0" err="1"/>
              <a:t>storing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one copy, </a:t>
            </a:r>
            <a:r>
              <a:rPr lang="de-DE" dirty="0" err="1"/>
              <a:t>Vasilopulos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8419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Alessandro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527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B4BE7F21-0A8B-544D-AF76-81EB526CB6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03"/>
            <a:ext cx="12192003" cy="6858001"/>
          </a:xfrm>
          <a:prstGeom prst="rect">
            <a:avLst/>
          </a:prstGeom>
          <a:solidFill>
            <a:schemeClr val="tx2">
              <a:lumMod val="75000"/>
            </a:schemeClr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10">
            <a:extLst>
              <a:ext uri="{FF2B5EF4-FFF2-40B4-BE49-F238E27FC236}">
                <a16:creationId xmlns:a16="http://schemas.microsoft.com/office/drawing/2014/main" id="{1A9B9F12-A4DD-7E41-AD36-0A03C368FE45}"/>
              </a:ext>
            </a:extLst>
          </p:cNvPr>
          <p:cNvGrpSpPr/>
          <p:nvPr userDrawn="1"/>
        </p:nvGrpSpPr>
        <p:grpSpPr>
          <a:xfrm>
            <a:off x="0" y="1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AE069134-B334-6441-8750-37FC74922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799FBDCB-7A60-934F-A5D9-313C9ACF46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1800A021-1E58-4F49-BCAF-F89195B0A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33087954-32BC-AC40-8098-79A4F56FC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BDC8D81C-AC6C-804A-B36F-AE59566EB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61CFC178-C485-6E46-89C8-AE227246FEAC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7F0B3B2B-BBF0-7C42-86E6-884E93B58F79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6BBAF949-7FD4-7247-B1DF-1809F90001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0B7F116A-FFEE-A546-808A-A55B28569DED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1841D936-C8A3-DC46-894D-B0F2A9BD10EA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0A8D1CC-30CC-C546-84CF-7C3C0C8630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8749625A-FEC4-D14E-9186-4DD07A2AB7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7884C3FA-49C8-CD4E-8821-3D356810F0FC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E7BA48F-AE32-544F-B024-C32BEE8334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95CF29B4-143A-9945-971F-F6181D5432BB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35165326-ED3C-E148-AD3E-2552763D8F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EC8293DA-17D7-1244-A293-5BE05F436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2A2FACFE-FFFC-3E42-8CCE-AA2D9F9E0A53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AE3E9A19-CF46-E64B-A11E-0BA94285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3AA4EFE4-5621-404C-B368-66C7C8A601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9F27072A-E4DE-3C44-AA08-A462286E73B0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7EE2F412-4012-D741-BFFA-47AA75D72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851359E2-BB0D-4F43-80F7-C4E7B1F48002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53D073F-AC8A-BE41-9336-8EFFCC763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83A4F0EE-FF9C-B245-A300-5E988A13F797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70E7A0C1-4E88-2347-A219-004276B489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B5BFDB7A-F51E-5947-BEE2-E47426B26DA5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24A5FB79-5EB2-F346-BE30-F21D051C14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Rectangle 33">
              <a:extLst>
                <a:ext uri="{FF2B5EF4-FFF2-40B4-BE49-F238E27FC236}">
                  <a16:creationId xmlns:a16="http://schemas.microsoft.com/office/drawing/2014/main" id="{329A8A24-0108-2A41-9DCC-DFD285ED0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CB8E8216-1D07-6E4E-8A07-286BD1378B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F004635-A60D-2C43-872F-FF7833C0F070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6CE991DD-FCEB-BA48-8A1B-44AB5B4DD6B5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010C3EDA-98F6-554F-A719-B053D7ACC0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35E8220E-3594-1F4B-8A6C-C35678CC1CFF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91F11549-598A-B441-ABD0-89958592EDBB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F21B8E43-EE8C-6A41-B053-0A92A424EC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B838C02E-252A-704A-9F86-AF8F8B18E9D0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2">
              <a:extLst>
                <a:ext uri="{FF2B5EF4-FFF2-40B4-BE49-F238E27FC236}">
                  <a16:creationId xmlns:a16="http://schemas.microsoft.com/office/drawing/2014/main" id="{94BB4C36-065D-C14D-B7E9-2EF6D5D4FC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011F94FC-641A-BC46-B0DD-0B4ACAB5DE8D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8E22B900-3B67-3640-81D6-0BEC6AB150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45">
              <a:extLst>
                <a:ext uri="{FF2B5EF4-FFF2-40B4-BE49-F238E27FC236}">
                  <a16:creationId xmlns:a16="http://schemas.microsoft.com/office/drawing/2014/main" id="{D93F69E3-F26D-794C-B922-7DE15C4D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467A2FFB-BB1B-7D44-B93A-64BFDC7E92D6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D43857BC-CBBF-6F4E-B4D1-A35FA6F694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8">
              <a:extLst>
                <a:ext uri="{FF2B5EF4-FFF2-40B4-BE49-F238E27FC236}">
                  <a16:creationId xmlns:a16="http://schemas.microsoft.com/office/drawing/2014/main" id="{A62371FA-F0E3-0140-A70A-1194302908B4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9">
              <a:extLst>
                <a:ext uri="{FF2B5EF4-FFF2-40B4-BE49-F238E27FC236}">
                  <a16:creationId xmlns:a16="http://schemas.microsoft.com/office/drawing/2014/main" id="{234DC68C-36F0-B748-83AE-8F0CAFE63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50">
              <a:extLst>
                <a:ext uri="{FF2B5EF4-FFF2-40B4-BE49-F238E27FC236}">
                  <a16:creationId xmlns:a16="http://schemas.microsoft.com/office/drawing/2014/main" id="{741F7534-8B47-F245-9AA4-E5D1310A33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C016D86A-0A01-564E-A702-0EE97B984B64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1DA9A6FE-835F-374C-BC6A-2463B0E2DEDD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E1D8DEC3-BEFB-844B-B835-C6B97DCDE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C0F69D0F-E126-9A4A-9D1B-82E3B46D2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14E11C48-CC97-9944-935A-BC9BA4B10C5A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51B30EB9-2876-8D46-B222-29EEDA39F7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73008278-D88A-0B47-8181-0CA40010631A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8">
              <a:extLst>
                <a:ext uri="{FF2B5EF4-FFF2-40B4-BE49-F238E27FC236}">
                  <a16:creationId xmlns:a16="http://schemas.microsoft.com/office/drawing/2014/main" id="{2375874D-61D2-4240-976E-E0D9CA90A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itolo 8">
            <a:extLst>
              <a:ext uri="{FF2B5EF4-FFF2-40B4-BE49-F238E27FC236}">
                <a16:creationId xmlns:a16="http://schemas.microsoft.com/office/drawing/2014/main" id="{849986DB-D012-344E-A63C-E49B3F90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4" y="1676325"/>
            <a:ext cx="6871391" cy="1325563"/>
          </a:xfrm>
        </p:spPr>
        <p:txBody>
          <a:bodyPr>
            <a:normAutofit/>
          </a:bodyPr>
          <a:lstStyle>
            <a:lvl1pPr algn="ctr">
              <a:tabLst>
                <a:tab pos="5289550" algn="l"/>
              </a:tabLst>
              <a:defRPr sz="36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2A2D7CB3-A99C-894B-90D7-237924F59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4" y="3252788"/>
            <a:ext cx="6871391" cy="132397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887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4754C6-7FDF-5642-9BD9-E14B2425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8FEF0A-C780-7741-BEA7-AED9C658A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0DF26D-DF4A-AA41-99EB-26D5F7345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8D9D2A-3BAD-D347-8965-323E7084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ML-PoR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ABB17D-2B04-BB42-BECB-D7F0CCD7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‹N›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F34A4C-CE3A-9E46-A66C-82A42B0B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54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423553-FC95-6647-BB90-F584D922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1835C-63A0-E347-A7C3-E336E525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06912A-1E88-F842-A09C-495A778F9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94AB71-41F5-FA4B-AF62-2DCED74B3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E08A2F-628B-AF45-9A4B-CB015F0EC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FFB413-2BDD-BD4B-A3B0-6CB9006E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ML-PoR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DF03BDB-B8ED-5142-BEF0-0C61FF99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‹N›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EAADFFC-8A21-9A4E-93D2-005C9958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38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BFB602-27C2-C344-A867-150438DB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6C3A4E-F1CD-3C4F-AF34-434E0581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ML-PoR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EF0DD2-8187-A246-90D9-0CE272B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‹N›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10255F-0AD0-7D4C-9EB4-4CF97B92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2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2CC4884-315F-B147-8775-91A4BCFE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ML-PoR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5484A1-5673-6F40-833E-074C9F2D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‹N›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66CD59-0533-E84F-A8CA-7ED2FB60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161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1935CC-7438-824C-AAD8-5EC5EFB4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D52CF4-F825-B840-9C91-B5188639D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A5DB62-C7CF-4848-80F8-37B3B8C50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283279-E421-8A47-9166-34CB5097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ML-PoR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D3F2F3-B074-1B4B-884E-D2D9013F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‹N›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A3C20C-82BE-4047-9294-1C4EEAFE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580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C13D7-F22D-FF43-A43A-932832C0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4FBD64-976C-7244-A5A1-AB7D28FB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8C5432-5E4F-5E4D-96A7-8158FDF0D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959296-1017-A54C-B4AA-4601638A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ML-PoR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34EF12-D064-354D-BBFD-3DBBB711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‹N›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B0A72B-D3A2-DB4B-909D-2A190F39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687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29B51-3CE7-DF4D-84AA-C0AAE874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397385-D6CF-0441-B4C4-D9C021D91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BA4C82-C802-0C4B-B5E6-A9D459B0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ML-PoR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676D2C-9C3C-E648-909B-AD177D5B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‹N›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A8FF47-7CB7-614B-A94B-752055D1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369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7664919-F17D-8644-B1ED-5F670B123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B337CF-604B-C843-8228-1F006846D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6A578-CE9F-244E-A9BC-C80252C2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ML-PoR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892216-7879-1448-B3FD-06C5A074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‹N›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B79263-E586-4E44-AD92-D80EC872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0984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FD50C1-142C-BF4E-A239-AC6E768A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36FE24-92C6-9347-85BB-C2492FD7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ML-PoR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5239EB-F5C0-4D46-B1CA-0297E9BD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‹N›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0BA1B5-1FEE-A140-95B1-90EBA6CE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192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39274-B963-8041-A485-FDD9B2AB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4D14B75-BDAD-9C4E-8A0D-E1FB8AB4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ML-PoR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EBA875-7116-B041-8E63-E54CFCC1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‹N›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072277-53A0-1741-B23A-95FA632E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79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D461C8-104E-2945-BC75-BCD4CE1066FF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CF6C1B4-33A0-F642-8134-6C571794ED79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8" name="Group 20">
            <a:extLst>
              <a:ext uri="{FF2B5EF4-FFF2-40B4-BE49-F238E27FC236}">
                <a16:creationId xmlns:a16="http://schemas.microsoft.com/office/drawing/2014/main" id="{7C20772E-982E-5C49-893B-94DCE8F2C447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1D8F75D7-A6D4-3C42-BBE0-E224F7CA8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5291342C-AD3F-5A49-ABB9-FF2D5706C9DC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" name="Rectangle 22">
              <a:extLst>
                <a:ext uri="{FF2B5EF4-FFF2-40B4-BE49-F238E27FC236}">
                  <a16:creationId xmlns:a16="http://schemas.microsoft.com/office/drawing/2014/main" id="{616577B0-68ED-804C-9336-F7474580AA10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3993D9F-AC72-A34C-9A53-0EDC573357E5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" name="Titolo 1">
            <a:extLst>
              <a:ext uri="{FF2B5EF4-FFF2-40B4-BE49-F238E27FC236}">
                <a16:creationId xmlns:a16="http://schemas.microsoft.com/office/drawing/2014/main" id="{E2CDED0A-8C72-174F-B01E-1E88351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6" name="Segnaposto piè di pagina 15">
            <a:extLst>
              <a:ext uri="{FF2B5EF4-FFF2-40B4-BE49-F238E27FC236}">
                <a16:creationId xmlns:a16="http://schemas.microsoft.com/office/drawing/2014/main" id="{F676009A-25D6-7145-94C2-247499B1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5" name="Segnaposto contenuto 24">
            <a:extLst>
              <a:ext uri="{FF2B5EF4-FFF2-40B4-BE49-F238E27FC236}">
                <a16:creationId xmlns:a16="http://schemas.microsoft.com/office/drawing/2014/main" id="{E5C2028A-4150-5845-A17A-D9643EF339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9912" y="2188440"/>
            <a:ext cx="11033888" cy="2481119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D4A8C8ED-71CA-3D4B-ACEF-77D3DC9F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19056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ML-PoR</a:t>
            </a:r>
            <a:endParaRPr lang="it-IT" dirty="0"/>
          </a:p>
        </p:txBody>
      </p:sp>
      <p:sp>
        <p:nvSpPr>
          <p:cNvPr id="18" name="Segnaposto numero diapositiva 16">
            <a:extLst>
              <a:ext uri="{FF2B5EF4-FFF2-40B4-BE49-F238E27FC236}">
                <a16:creationId xmlns:a16="http://schemas.microsoft.com/office/drawing/2014/main" id="{E773C79B-79A8-0D47-8A43-F03FA4BE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0501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fld id="{010B5891-A3BD-4E4C-9DB9-DF1A6368B0C5}" type="slidenum">
              <a:rPr lang="it-IT" smtClean="0"/>
              <a:pPr algn="l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4749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1EC4194-E7D1-4BED-9F62-F12656A643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91988"/>
            <a:ext cx="12192000" cy="5074023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60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>
            <a:extLst>
              <a:ext uri="{FF2B5EF4-FFF2-40B4-BE49-F238E27FC236}">
                <a16:creationId xmlns:a16="http://schemas.microsoft.com/office/drawing/2014/main" id="{3C39157C-0BCF-8E4B-A6C5-B1DD3DE53125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85B3555A-0224-024F-9C88-FAD658F653B5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5B1945ED-03A0-874B-A41B-BF294E66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27" name="Segnaposto data 14">
            <a:extLst>
              <a:ext uri="{FF2B5EF4-FFF2-40B4-BE49-F238E27FC236}">
                <a16:creationId xmlns:a16="http://schemas.microsoft.com/office/drawing/2014/main" id="{146DD3E7-BCEE-504B-83AD-462070CA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19056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ML-PoR</a:t>
            </a:r>
            <a:endParaRPr lang="it-IT" dirty="0"/>
          </a:p>
        </p:txBody>
      </p:sp>
      <p:sp>
        <p:nvSpPr>
          <p:cNvPr id="28" name="Segnaposto piè di pagina 15">
            <a:extLst>
              <a:ext uri="{FF2B5EF4-FFF2-40B4-BE49-F238E27FC236}">
                <a16:creationId xmlns:a16="http://schemas.microsoft.com/office/drawing/2014/main" id="{97EEE184-9059-9A43-B03D-67C6EA6E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9" name="Segnaposto numero diapositiva 16">
            <a:extLst>
              <a:ext uri="{FF2B5EF4-FFF2-40B4-BE49-F238E27FC236}">
                <a16:creationId xmlns:a16="http://schemas.microsoft.com/office/drawing/2014/main" id="{EC6D6635-246B-2044-AF14-5808F850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0501" y="6356350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010B5891-A3BD-4E4C-9DB9-DF1A6368B0C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30" name="Segnaposto testo 18">
            <a:extLst>
              <a:ext uri="{FF2B5EF4-FFF2-40B4-BE49-F238E27FC236}">
                <a16:creationId xmlns:a16="http://schemas.microsoft.com/office/drawing/2014/main" id="{367E3F4D-2359-9947-AAAB-B06EE5EB6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31" name="Segnaposto risorsa multimediale 20">
            <a:extLst>
              <a:ext uri="{FF2B5EF4-FFF2-40B4-BE49-F238E27FC236}">
                <a16:creationId xmlns:a16="http://schemas.microsoft.com/office/drawing/2014/main" id="{CA5AA84E-EAB3-5641-B49C-83CD6508CEB3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34" name="Group 20">
            <a:extLst>
              <a:ext uri="{FF2B5EF4-FFF2-40B4-BE49-F238E27FC236}">
                <a16:creationId xmlns:a16="http://schemas.microsoft.com/office/drawing/2014/main" id="{70866ACD-BCC0-C64A-B90A-163B6D406CE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35" name="Rectangle 13">
              <a:extLst>
                <a:ext uri="{FF2B5EF4-FFF2-40B4-BE49-F238E27FC236}">
                  <a16:creationId xmlns:a16="http://schemas.microsoft.com/office/drawing/2014/main" id="{0DD16CEB-F829-9F4D-9CCB-FDE9FD900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4622D095-B2F0-0444-A9A2-B76EC861D3F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F34F0CAE-B04B-2F4C-9609-4060E4771642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2D52A500-E2F1-0C45-820C-6E52B006C26E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22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73E326-2F45-414F-A01D-C73EDFCB24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9B18BF6-135B-7D4A-97A2-45CB8115635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5CE01217-D1B2-4D49-97D8-09A1A32F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2" y="199275"/>
            <a:ext cx="11862954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7E79A2DE-0152-D647-ABBE-09124B24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40210D6F-AEA3-C841-908F-ADD80A55D0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18" name="Segnaposto risorsa multimediale 20">
            <a:extLst>
              <a:ext uri="{FF2B5EF4-FFF2-40B4-BE49-F238E27FC236}">
                <a16:creationId xmlns:a16="http://schemas.microsoft.com/office/drawing/2014/main" id="{278F0D66-2726-AA40-95A3-0273DAC30EC1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CF1B79C0-69F2-A14B-95CD-02A5F1BB4B06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E53E1EB9-378B-6B45-8309-8CA39576895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A402ABF2-36C5-5448-88DC-543713CA24E5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F41C0CAE-3186-7A4A-9058-A78515C5226F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F57B9D27-33C7-5A4E-AB9B-F78420101F00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24" name="Segnaposto data 14">
            <a:extLst>
              <a:ext uri="{FF2B5EF4-FFF2-40B4-BE49-F238E27FC236}">
                <a16:creationId xmlns:a16="http://schemas.microsoft.com/office/drawing/2014/main" id="{05A5707D-E50B-D345-8658-790FAA0B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19056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ML-PoR</a:t>
            </a:r>
            <a:endParaRPr lang="it-IT" dirty="0"/>
          </a:p>
        </p:txBody>
      </p:sp>
      <p:sp>
        <p:nvSpPr>
          <p:cNvPr id="25" name="Segnaposto numero diapositiva 16">
            <a:extLst>
              <a:ext uri="{FF2B5EF4-FFF2-40B4-BE49-F238E27FC236}">
                <a16:creationId xmlns:a16="http://schemas.microsoft.com/office/drawing/2014/main" id="{AF913DD4-C661-B24B-983C-BB2A4518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0501" y="6356350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010B5891-A3BD-4E4C-9DB9-DF1A6368B0C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0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B37D34-35E7-A643-8C5E-8DED9EAC93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4486377-B6A5-834B-966E-6168B10B9DDE}"/>
              </a:ext>
            </a:extLst>
          </p:cNvPr>
          <p:cNvSpPr/>
          <p:nvPr userDrawn="1"/>
        </p:nvSpPr>
        <p:spPr>
          <a:xfrm>
            <a:off x="-1" y="205435"/>
            <a:ext cx="12192001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768885C-B40A-9E4A-8C2D-DF52A14C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13ECF00C-D283-E84A-BEDB-5F17FCFB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F84DE6B-3573-4D40-88E6-D180FA08E048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013F0C12-D311-0444-A15C-44F7D5F2FE10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3A0F7C08-33E3-224B-B2E7-EB0D4C7B74C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844A825D-8EF4-3F41-84D9-D96CB9F1E87C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72F27DDD-83A9-724E-841F-BE0D60C71A74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7" name="Segnaposto data 14">
            <a:extLst>
              <a:ext uri="{FF2B5EF4-FFF2-40B4-BE49-F238E27FC236}">
                <a16:creationId xmlns:a16="http://schemas.microsoft.com/office/drawing/2014/main" id="{E0D7ABD0-A822-494D-8669-EE91651A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19056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ML-PoR</a:t>
            </a:r>
            <a:endParaRPr lang="it-IT" dirty="0"/>
          </a:p>
        </p:txBody>
      </p:sp>
      <p:sp>
        <p:nvSpPr>
          <p:cNvPr id="18" name="Segnaposto numero diapositiva 16">
            <a:extLst>
              <a:ext uri="{FF2B5EF4-FFF2-40B4-BE49-F238E27FC236}">
                <a16:creationId xmlns:a16="http://schemas.microsoft.com/office/drawing/2014/main" id="{5B4327D8-30EC-6749-B97B-364079ED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0501" y="6356350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010B5891-A3BD-4E4C-9DB9-DF1A6368B0C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097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02B469-2921-574C-B740-D103B730CEBB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5B03F86-F787-4740-95C0-01F6B400CE8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67B81ADB-FEFC-7445-9079-E28462D5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BE5DD659-8DCD-504A-86A1-E47694E2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99E1BEC-AB20-AE4E-9CBB-590B8378C5D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F7B65FC0-56D1-0D43-89B3-519E10F8A613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DD5B1FA3-E615-DD41-B469-758E4F1F931B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4C1F0DF8-C087-E743-8311-9BDE8312F43E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38D1F589-DDBF-0A4F-9548-4AE011C59BF2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7" name="Segnaposto data 14">
            <a:extLst>
              <a:ext uri="{FF2B5EF4-FFF2-40B4-BE49-F238E27FC236}">
                <a16:creationId xmlns:a16="http://schemas.microsoft.com/office/drawing/2014/main" id="{276BE862-98C1-0049-B694-667D6074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19056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ML-PoR</a:t>
            </a:r>
            <a:endParaRPr lang="it-IT" dirty="0"/>
          </a:p>
        </p:txBody>
      </p:sp>
      <p:sp>
        <p:nvSpPr>
          <p:cNvPr id="18" name="Segnaposto numero diapositiva 16">
            <a:extLst>
              <a:ext uri="{FF2B5EF4-FFF2-40B4-BE49-F238E27FC236}">
                <a16:creationId xmlns:a16="http://schemas.microsoft.com/office/drawing/2014/main" id="{692C08A5-A0F8-9448-9BAD-B4086E4F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0501" y="6356350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010B5891-A3BD-4E4C-9DB9-DF1A6368B0C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096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FE2FA4-19AB-884F-959C-BF0B1DAC34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6" name="Segnaposto data 14">
            <a:extLst>
              <a:ext uri="{FF2B5EF4-FFF2-40B4-BE49-F238E27FC236}">
                <a16:creationId xmlns:a16="http://schemas.microsoft.com/office/drawing/2014/main" id="{07B29701-AF6C-1B48-96F0-28C3F326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19056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ML-PoR</a:t>
            </a:r>
            <a:endParaRPr lang="it-IT" dirty="0"/>
          </a:p>
        </p:txBody>
      </p:sp>
      <p:sp>
        <p:nvSpPr>
          <p:cNvPr id="7" name="Segnaposto numero diapositiva 16">
            <a:extLst>
              <a:ext uri="{FF2B5EF4-FFF2-40B4-BE49-F238E27FC236}">
                <a16:creationId xmlns:a16="http://schemas.microsoft.com/office/drawing/2014/main" id="{0BD81B02-C722-6C47-B2D2-7C4C9D9034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90501" y="6356350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010B5891-A3BD-4E4C-9DB9-DF1A6368B0C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294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1AA5F1-1915-4444-9D68-C9DBB9C8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3655D-269F-5A40-A616-EC022806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ML-PoR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8780B9-AD05-C94B-B540-0946647E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‹N›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FBD1D2-EDBD-A34D-8449-91F256B0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25C5154-B585-484B-9A3A-7E0E25DD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7620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CA66C-D110-9B4B-8E73-B7757EB6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933389-369D-2C49-96D9-0395F277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E90682-6BC2-0541-99E4-4090C8F9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ML-PoR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DE47D4-6BA3-9B45-BEB3-D9344246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‹N›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62A7FA-02B0-C94A-9EEF-3418E276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59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9906C5-57BA-5D4C-A3B8-D1BA2022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10" name="Segnaposto titolo 9">
            <a:extLst>
              <a:ext uri="{FF2B5EF4-FFF2-40B4-BE49-F238E27FC236}">
                <a16:creationId xmlns:a16="http://schemas.microsoft.com/office/drawing/2014/main" id="{7B3B2369-4A2E-7546-87CD-DFABD02F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11" name="Segnaposto immagine 16">
            <a:extLst>
              <a:ext uri="{FF2B5EF4-FFF2-40B4-BE49-F238E27FC236}">
                <a16:creationId xmlns:a16="http://schemas.microsoft.com/office/drawing/2014/main" id="{52D5B09E-FE02-F744-980F-BBEFD4F86794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rcRect t="3184" b="3184"/>
          <a:stretch>
            <a:fillRect/>
          </a:stretch>
        </p:blipFill>
        <p:spPr>
          <a:xfrm>
            <a:off x="10126810" y="5939261"/>
            <a:ext cx="1874690" cy="780202"/>
          </a:xfrm>
          <a:prstGeom prst="rect">
            <a:avLst/>
          </a:prstGeom>
        </p:spPr>
      </p:pic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55620FE8-50C9-E94F-AAC9-696BCC29A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Segnaposto data 14">
            <a:extLst>
              <a:ext uri="{FF2B5EF4-FFF2-40B4-BE49-F238E27FC236}">
                <a16:creationId xmlns:a16="http://schemas.microsoft.com/office/drawing/2014/main" id="{38A7A96B-1640-FE4E-BF85-26A5B1000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19056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9" name="Segnaposto numero diapositiva 16">
            <a:extLst>
              <a:ext uri="{FF2B5EF4-FFF2-40B4-BE49-F238E27FC236}">
                <a16:creationId xmlns:a16="http://schemas.microsoft.com/office/drawing/2014/main" id="{BD0BC15B-9C29-164B-A2CB-99A4E6FFB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0501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030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23" r:id="rId2"/>
    <p:sldLayoutId id="2147483725" r:id="rId3"/>
    <p:sldLayoutId id="2147483726" r:id="rId4"/>
    <p:sldLayoutId id="2147483727" r:id="rId5"/>
    <p:sldLayoutId id="2147483728" r:id="rId6"/>
    <p:sldLayoutId id="2147483724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660" r:id="rId18"/>
    <p:sldLayoutId id="2147483673" r:id="rId19"/>
    <p:sldLayoutId id="214748372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9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36.png"/><Relationship Id="rId5" Type="http://schemas.openxmlformats.org/officeDocument/2006/relationships/image" Target="../media/image23.png"/><Relationship Id="rId10" Type="http://schemas.openxmlformats.org/officeDocument/2006/relationships/image" Target="../media/image45.png"/><Relationship Id="rId4" Type="http://schemas.openxmlformats.org/officeDocument/2006/relationships/image" Target="../media/image410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54.png"/><Relationship Id="rId12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0.png"/><Relationship Id="rId9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9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8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68.png"/><Relationship Id="rId4" Type="http://schemas.openxmlformats.org/officeDocument/2006/relationships/image" Target="../media/image66.png"/><Relationship Id="rId9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0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7E0D96A-C177-D44D-B872-63286734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2" y="1902540"/>
            <a:ext cx="6871391" cy="1325563"/>
          </a:xfrm>
        </p:spPr>
        <p:txBody>
          <a:bodyPr>
            <a:normAutofit fontScale="90000"/>
          </a:bodyPr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Proofs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with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147D46-8CB5-8B49-A910-B93808429C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3" y="3228103"/>
            <a:ext cx="6871391" cy="132556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 err="1"/>
              <a:t>BigSec</a:t>
            </a:r>
            <a:r>
              <a:rPr lang="it-IT" dirty="0"/>
              <a:t> Project</a:t>
            </a:r>
          </a:p>
          <a:p>
            <a:pPr marL="0" indent="0" algn="ctr">
              <a:buNone/>
            </a:pPr>
            <a:r>
              <a:rPr lang="it-IT" dirty="0"/>
              <a:t>A.Y. 2018/2019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C967E88-6287-9543-AD6B-72A1BCC77124}"/>
              </a:ext>
            </a:extLst>
          </p:cNvPr>
          <p:cNvSpPr txBox="1"/>
          <p:nvPr/>
        </p:nvSpPr>
        <p:spPr>
          <a:xfrm>
            <a:off x="8594361" y="5842854"/>
            <a:ext cx="3597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Alessandro Colucci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Pasquale Convertini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Helen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Möllering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Sebastian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Sanislav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0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(ML-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2" y="2850986"/>
            <a:ext cx="11033888" cy="115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2"/>
            </a:pPr>
            <a:r>
              <a:rPr lang="it-IT" dirty="0">
                <a:solidFill>
                  <a:srgbClr val="C00000"/>
                </a:solidFill>
              </a:rPr>
              <a:t>Message-</a:t>
            </a:r>
            <a:r>
              <a:rPr lang="it-IT" dirty="0" err="1">
                <a:solidFill>
                  <a:srgbClr val="C00000"/>
                </a:solidFill>
              </a:rPr>
              <a:t>Locked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PoR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Bilinear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Pairing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KeyGen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algorithm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685A8AF-CDF2-0E47-A480-3E88E3A3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75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E792D-F0C5-4C2D-9174-F7338731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Bilinear</a:t>
            </a:r>
            <a:r>
              <a:rPr lang="it-IT" dirty="0"/>
              <a:t> </a:t>
            </a:r>
            <a:r>
              <a:rPr lang="it-IT" dirty="0" err="1"/>
              <a:t>Pairing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512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be </a:t>
                </a:r>
                <a:r>
                  <a:rPr lang="it-IT" dirty="0" err="1">
                    <a:latin typeface="Roboto" panose="02000000000000000000"/>
                  </a:rPr>
                  <a:t>cyclic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groups</a:t>
                </a:r>
                <a:r>
                  <a:rPr lang="it-IT" dirty="0">
                    <a:latin typeface="Roboto" panose="02000000000000000000"/>
                  </a:rPr>
                  <a:t> of the </a:t>
                </a:r>
                <a:r>
                  <a:rPr lang="it-IT" dirty="0" err="1">
                    <a:latin typeface="Roboto" panose="02000000000000000000"/>
                  </a:rPr>
                  <a:t>same</a:t>
                </a:r>
                <a:r>
                  <a:rPr lang="it-IT" dirty="0">
                    <a:latin typeface="Roboto" panose="02000000000000000000"/>
                  </a:rPr>
                  <a:t> prime </a:t>
                </a:r>
                <a:r>
                  <a:rPr lang="it-IT" dirty="0" err="1">
                    <a:latin typeface="Roboto" panose="02000000000000000000"/>
                  </a:rPr>
                  <a:t>order</a:t>
                </a:r>
                <a:r>
                  <a:rPr lang="it-IT" dirty="0">
                    <a:latin typeface="Roboto" panose="02000000000000000000"/>
                  </a:rPr>
                  <a:t>.</a:t>
                </a:r>
              </a:p>
              <a:p>
                <a:r>
                  <a:rPr lang="it-IT" dirty="0">
                    <a:latin typeface="Roboto" panose="02000000000000000000"/>
                  </a:rPr>
                  <a:t>A </a:t>
                </a:r>
                <a:r>
                  <a:rPr lang="it-IT" dirty="0" err="1">
                    <a:latin typeface="Roboto" panose="02000000000000000000"/>
                  </a:rPr>
                  <a:t>bilinear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pairing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that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maps</a:t>
                </a:r>
                <a:r>
                  <a:rPr lang="it-IT" dirty="0">
                    <a:latin typeface="Roboto" panose="0200000000000000000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is</a:t>
                </a:r>
                <a:r>
                  <a:rPr lang="it-IT" dirty="0">
                    <a:latin typeface="Roboto" panose="02000000000000000000"/>
                  </a:rPr>
                  <a:t> a </a:t>
                </a:r>
                <a:r>
                  <a:rPr lang="it-IT" dirty="0" err="1">
                    <a:latin typeface="Roboto" panose="02000000000000000000"/>
                  </a:rPr>
                  <a:t>function</a:t>
                </a:r>
                <a:r>
                  <a:rPr lang="it-IT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Roboto" panose="02000000000000000000"/>
                    <a:sym typeface="Wingdings" panose="05000000000000000000" pitchFamily="2" charset="2"/>
                  </a:rPr>
                  <a:t>such</a:t>
                </a:r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Roboto" panose="02000000000000000000"/>
                    <a:sym typeface="Wingdings" panose="05000000000000000000" pitchFamily="2" charset="2"/>
                  </a:rPr>
                  <a:t>that</a:t>
                </a:r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for </a:t>
                </a:r>
                <a:r>
                  <a:rPr lang="it-IT" dirty="0" err="1">
                    <a:latin typeface="Roboto" panose="02000000000000000000"/>
                    <a:sym typeface="Wingdings" panose="05000000000000000000" pitchFamily="2" charset="2"/>
                  </a:rPr>
                  <a:t>all</a:t>
                </a:r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b="0" dirty="0">
                  <a:latin typeface="Roboto" panose="02000000000000000000"/>
                </a:endParaRPr>
              </a:p>
              <a:p>
                <a:endParaRPr lang="it-IT" b="0" dirty="0">
                  <a:latin typeface="Roboto" panose="0200000000000000000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</m:oMath>
                  </m:oMathPara>
                </a14:m>
                <a:endParaRPr lang="it-IT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512978"/>
              </a:xfrm>
              <a:prstGeom prst="rect">
                <a:avLst/>
              </a:prstGeom>
              <a:blipFill>
                <a:blip r:embed="rId3"/>
                <a:stretch>
                  <a:fillRect l="-787" t="-8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po 20">
            <a:extLst>
              <a:ext uri="{FF2B5EF4-FFF2-40B4-BE49-F238E27FC236}">
                <a16:creationId xmlns:a16="http://schemas.microsoft.com/office/drawing/2014/main" id="{80CC55FA-CD38-4B69-801F-2E41B535DF43}"/>
              </a:ext>
            </a:extLst>
          </p:cNvPr>
          <p:cNvGrpSpPr/>
          <p:nvPr/>
        </p:nvGrpSpPr>
        <p:grpSpPr>
          <a:xfrm>
            <a:off x="7564582" y="1828800"/>
            <a:ext cx="3964686" cy="3689866"/>
            <a:chOff x="7564582" y="1828800"/>
            <a:chExt cx="3964686" cy="36898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/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5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/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/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p>
                        </m:s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D50735A9-8972-4255-BB29-5663BA580AA9}"/>
                </a:ext>
              </a:extLst>
            </p:cNvPr>
            <p:cNvCxnSpPr/>
            <p:nvPr/>
          </p:nvCxnSpPr>
          <p:spPr>
            <a:xfrm>
              <a:off x="8649809" y="2759753"/>
              <a:ext cx="1006763" cy="55680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21CCCE56-1809-4957-B426-5D9B2B155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9809" y="3805382"/>
              <a:ext cx="1006763" cy="59112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/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/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27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/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A72636D-9D86-0545-9C0F-B899A82C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475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53253-49CC-4E14-B44A-89321E0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To </a:t>
                </a:r>
                <a:r>
                  <a:rPr lang="it-IT" dirty="0" err="1">
                    <a:latin typeface="Roboto" panose="02000000000000000000"/>
                  </a:rPr>
                  <a:t>overcome</a:t>
                </a:r>
                <a:r>
                  <a:rPr lang="it-IT" dirty="0">
                    <a:latin typeface="Roboto" panose="02000000000000000000"/>
                  </a:rPr>
                  <a:t> the conflict </a:t>
                </a:r>
                <a:r>
                  <a:rPr lang="it-IT" dirty="0" err="1">
                    <a:latin typeface="Roboto" panose="02000000000000000000"/>
                  </a:rPr>
                  <a:t>between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PoR</a:t>
                </a:r>
                <a:r>
                  <a:rPr lang="it-IT" dirty="0">
                    <a:latin typeface="Roboto" panose="02000000000000000000"/>
                  </a:rPr>
                  <a:t> and </a:t>
                </a:r>
                <a:r>
                  <a:rPr lang="it-IT" dirty="0" err="1">
                    <a:latin typeface="Roboto" panose="02000000000000000000"/>
                  </a:rPr>
                  <a:t>deduplication</a:t>
                </a:r>
                <a:r>
                  <a:rPr lang="it-IT" dirty="0">
                    <a:latin typeface="Roboto" panose="02000000000000000000"/>
                  </a:rPr>
                  <a:t>, a </a:t>
                </a:r>
                <a:r>
                  <a:rPr lang="it-IT" dirty="0" err="1">
                    <a:latin typeface="Roboto" panose="02000000000000000000"/>
                  </a:rPr>
                  <a:t>shared</a:t>
                </a:r>
                <a:r>
                  <a:rPr lang="it-IT" dirty="0">
                    <a:latin typeface="Roboto" panose="02000000000000000000"/>
                  </a:rPr>
                  <a:t> key can be </a:t>
                </a:r>
                <a:r>
                  <a:rPr lang="it-IT" dirty="0" err="1">
                    <a:latin typeface="Roboto" panose="02000000000000000000"/>
                  </a:rPr>
                  <a:t>used</a:t>
                </a:r>
                <a:r>
                  <a:rPr lang="it-IT" dirty="0">
                    <a:latin typeface="Roboto" panose="02000000000000000000"/>
                  </a:rPr>
                  <a:t> by </a:t>
                </a:r>
                <a:r>
                  <a:rPr lang="it-IT" dirty="0" err="1">
                    <a:latin typeface="Roboto" panose="02000000000000000000"/>
                  </a:rPr>
                  <a:t>all</a:t>
                </a:r>
                <a:r>
                  <a:rPr lang="it-IT" dirty="0">
                    <a:latin typeface="Roboto" panose="02000000000000000000"/>
                  </a:rPr>
                  <a:t> data-</a:t>
                </a:r>
                <a:r>
                  <a:rPr lang="it-IT" dirty="0" err="1">
                    <a:latin typeface="Roboto" panose="02000000000000000000"/>
                  </a:rPr>
                  <a:t>owners</a:t>
                </a:r>
                <a:r>
                  <a:rPr lang="it-IT" dirty="0">
                    <a:latin typeface="Roboto" panose="02000000000000000000"/>
                  </a:rPr>
                  <a:t> with the </a:t>
                </a:r>
                <a:r>
                  <a:rPr lang="it-IT" dirty="0" err="1">
                    <a:latin typeface="Roboto" panose="02000000000000000000"/>
                  </a:rPr>
                  <a:t>same</a:t>
                </a:r>
                <a:r>
                  <a:rPr lang="it-IT" dirty="0">
                    <a:latin typeface="Roboto" panose="02000000000000000000"/>
                  </a:rPr>
                  <a:t> file.</a:t>
                </a:r>
              </a:p>
              <a:p>
                <a:r>
                  <a:rPr lang="it-IT" dirty="0">
                    <a:latin typeface="Roboto" panose="02000000000000000000"/>
                  </a:rPr>
                  <a:t>The </a:t>
                </a:r>
                <a:r>
                  <a:rPr lang="it-IT" dirty="0" err="1">
                    <a:latin typeface="Roboto" panose="02000000000000000000"/>
                  </a:rPr>
                  <a:t>subjects</a:t>
                </a:r>
                <a:r>
                  <a:rPr lang="it-IT" dirty="0">
                    <a:latin typeface="Roboto" panose="02000000000000000000"/>
                  </a:rPr>
                  <a:t> in the </a:t>
                </a:r>
                <a:r>
                  <a:rPr lang="it-IT" dirty="0" err="1">
                    <a:latin typeface="Roboto" panose="02000000000000000000"/>
                  </a:rPr>
                  <a:t>key</a:t>
                </a:r>
                <a:r>
                  <a:rPr lang="it-IT" dirty="0">
                    <a:latin typeface="Roboto" panose="02000000000000000000"/>
                  </a:rPr>
                  <a:t> generation </a:t>
                </a:r>
                <a:r>
                  <a:rPr lang="it-IT" dirty="0" err="1">
                    <a:latin typeface="Roboto" panose="02000000000000000000"/>
                  </a:rPr>
                  <a:t>process</a:t>
                </a:r>
                <a:r>
                  <a:rPr lang="it-IT" dirty="0">
                    <a:latin typeface="Roboto" panose="02000000000000000000"/>
                  </a:rPr>
                  <a:t> are: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</a:rPr>
                  <a:t>Data-</a:t>
                </a:r>
                <a:r>
                  <a:rPr lang="it-IT" dirty="0" err="1">
                    <a:latin typeface="Roboto" panose="02000000000000000000"/>
                  </a:rPr>
                  <a:t>owner</a:t>
                </a:r>
                <a:r>
                  <a:rPr lang="it-IT" dirty="0">
                    <a:latin typeface="Roboto" panose="02000000000000000000"/>
                  </a:rPr>
                  <a:t>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endParaRPr lang="it-IT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</a:rPr>
                  <a:t>Cloud-server: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endParaRPr lang="it-IT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Roboto" panose="02000000000000000000"/>
                  </a:rPr>
                  <a:t>Key</a:t>
                </a:r>
                <a:r>
                  <a:rPr lang="it-IT" dirty="0">
                    <a:latin typeface="Roboto" panose="02000000000000000000"/>
                  </a:rPr>
                  <a:t>-server: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𝐾𝑆</m:t>
                    </m:r>
                  </m:oMath>
                </a14:m>
                <a:endParaRPr lang="it-IT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754326"/>
              </a:xfrm>
              <a:prstGeom prst="rect">
                <a:avLst/>
              </a:prstGeom>
              <a:blipFill>
                <a:blip r:embed="rId3"/>
                <a:stretch>
                  <a:fillRect l="-853" t="-2091" r="-758" b="-48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po 18">
            <a:extLst>
              <a:ext uri="{FF2B5EF4-FFF2-40B4-BE49-F238E27FC236}">
                <a16:creationId xmlns:a16="http://schemas.microsoft.com/office/drawing/2014/main" id="{D0074BA8-F6B3-41ED-9BDF-838C6ECAD639}"/>
              </a:ext>
            </a:extLst>
          </p:cNvPr>
          <p:cNvGrpSpPr/>
          <p:nvPr/>
        </p:nvGrpSpPr>
        <p:grpSpPr>
          <a:xfrm>
            <a:off x="7193510" y="1681612"/>
            <a:ext cx="4647842" cy="4256241"/>
            <a:chOff x="7193510" y="1681612"/>
            <a:chExt cx="4647842" cy="4256241"/>
          </a:xfrm>
        </p:grpSpPr>
        <p:pic>
          <p:nvPicPr>
            <p:cNvPr id="12" name="Immagine 11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6F5B535E-3ACE-49CD-994E-5E507DB6C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2044" y="2759753"/>
              <a:ext cx="2049308" cy="2049308"/>
            </a:xfrm>
            <a:prstGeom prst="rect">
              <a:avLst/>
            </a:prstGeom>
          </p:spPr>
        </p:pic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50B5B894-9A5A-40A1-A00C-C884E64FF2D6}"/>
                </a:ext>
              </a:extLst>
            </p:cNvPr>
            <p:cNvGrpSpPr/>
            <p:nvPr/>
          </p:nvGrpSpPr>
          <p:grpSpPr>
            <a:xfrm>
              <a:off x="7193510" y="1681612"/>
              <a:ext cx="3969551" cy="4256241"/>
              <a:chOff x="7193510" y="1681612"/>
              <a:chExt cx="3969551" cy="4256241"/>
            </a:xfrm>
          </p:grpSpPr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145F69B8-3891-4C95-BC9C-103F253EA791}"/>
                  </a:ext>
                </a:extLst>
              </p:cNvPr>
              <p:cNvGrpSpPr/>
              <p:nvPr/>
            </p:nvGrpSpPr>
            <p:grpSpPr>
              <a:xfrm>
                <a:off x="7193510" y="1681612"/>
                <a:ext cx="1424934" cy="1775654"/>
                <a:chOff x="7018019" y="2060181"/>
                <a:chExt cx="1424934" cy="1775654"/>
              </a:xfrm>
            </p:grpSpPr>
            <p:pic>
              <p:nvPicPr>
                <p:cNvPr id="9" name="Immagine 8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77F20100-0CA1-4F33-9960-71F50C1DA4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18019" y="2060181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058C946A-A03F-4990-BBAB-BECDEB33C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7644" y="4136570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16" name="Immagine 15">
                <a:extLst>
                  <a:ext uri="{FF2B5EF4-FFF2-40B4-BE49-F238E27FC236}">
                    <a16:creationId xmlns:a16="http://schemas.microsoft.com/office/drawing/2014/main" id="{AA6919CC-32CC-4364-AC59-43E955964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3999" y="3882976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/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4F1CD0A-B2FD-2D4C-935A-29F108A1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39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98FE06B-A53B-9140-BDC4-9E451D4BD42F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98FE06B-A53B-9140-BDC4-9E451D4BD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1754326"/>
              </a:xfrm>
              <a:prstGeom prst="rect">
                <a:avLst/>
              </a:prstGeom>
              <a:blipFill>
                <a:blip r:embed="rId3"/>
                <a:stretch>
                  <a:fillRect l="-690" t="-1439" b="-28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60C144-5E1B-0D43-A224-998CED0E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540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41BA8020-EDDE-4DE8-94AA-80E27847D204}"/>
              </a:ext>
            </a:extLst>
          </p:cNvPr>
          <p:cNvGrpSpPr/>
          <p:nvPr/>
        </p:nvGrpSpPr>
        <p:grpSpPr>
          <a:xfrm>
            <a:off x="6995640" y="1460955"/>
            <a:ext cx="4377785" cy="3936090"/>
            <a:chOff x="7408078" y="1184267"/>
            <a:chExt cx="4377785" cy="3936090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A9B7CD4D-1F46-49D1-9B40-BCEAD93A199E}"/>
                </a:ext>
              </a:extLst>
            </p:cNvPr>
            <p:cNvGrpSpPr/>
            <p:nvPr/>
          </p:nvGrpSpPr>
          <p:grpSpPr>
            <a:xfrm>
              <a:off x="7408078" y="1184267"/>
              <a:ext cx="4319029" cy="3093730"/>
              <a:chOff x="7408078" y="1184267"/>
              <a:chExt cx="4319029" cy="3093730"/>
            </a:xfrm>
          </p:grpSpPr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595F44F1-9F69-41BE-971B-AA0D90EEA5E2}"/>
                  </a:ext>
                </a:extLst>
              </p:cNvPr>
              <p:cNvGrpSpPr/>
              <p:nvPr/>
            </p:nvGrpSpPr>
            <p:grpSpPr>
              <a:xfrm>
                <a:off x="9027568" y="1184267"/>
                <a:ext cx="1424934" cy="1775654"/>
                <a:chOff x="7193510" y="1681612"/>
                <a:chExt cx="1424934" cy="1775654"/>
              </a:xfrm>
            </p:grpSpPr>
            <p:pic>
              <p:nvPicPr>
                <p:cNvPr id="40" name="Immagine 39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4910E15-AB1C-4494-9EEA-0E5778047F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93510" y="1681612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" name="Gruppo 28">
                <a:extLst>
                  <a:ext uri="{FF2B5EF4-FFF2-40B4-BE49-F238E27FC236}">
                    <a16:creationId xmlns:a16="http://schemas.microsoft.com/office/drawing/2014/main" id="{D8852484-776A-4649-BBF3-75749BB8251B}"/>
                  </a:ext>
                </a:extLst>
              </p:cNvPr>
              <p:cNvGrpSpPr/>
              <p:nvPr/>
            </p:nvGrpSpPr>
            <p:grpSpPr>
              <a:xfrm>
                <a:off x="7408078" y="2959921"/>
                <a:ext cx="4319029" cy="688032"/>
                <a:chOff x="4634345" y="1980077"/>
                <a:chExt cx="4319029" cy="688032"/>
              </a:xfrm>
            </p:grpSpPr>
            <p:cxnSp>
              <p:nvCxnSpPr>
                <p:cNvPr id="34" name="Connettore 2 33">
                  <a:extLst>
                    <a:ext uri="{FF2B5EF4-FFF2-40B4-BE49-F238E27FC236}">
                      <a16:creationId xmlns:a16="http://schemas.microsoft.com/office/drawing/2014/main" id="{3DA335E0-EFF3-4D5F-8631-AA95F6D1122B}"/>
                    </a:ext>
                  </a:extLst>
                </p:cNvPr>
                <p:cNvCxnSpPr/>
                <p:nvPr/>
              </p:nvCxnSpPr>
              <p:spPr>
                <a:xfrm>
                  <a:off x="5467927" y="2352918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uppo 34">
                  <a:extLst>
                    <a:ext uri="{FF2B5EF4-FFF2-40B4-BE49-F238E27FC236}">
                      <a16:creationId xmlns:a16="http://schemas.microsoft.com/office/drawing/2014/main" id="{30380207-6E36-4964-9EFA-B16B562CA5AB}"/>
                    </a:ext>
                  </a:extLst>
                </p:cNvPr>
                <p:cNvGrpSpPr/>
                <p:nvPr/>
              </p:nvGrpSpPr>
              <p:grpSpPr>
                <a:xfrm>
                  <a:off x="4634345" y="2037727"/>
                  <a:ext cx="630382" cy="630382"/>
                  <a:chOff x="4634345" y="2037727"/>
                  <a:chExt cx="630382" cy="630382"/>
                </a:xfrm>
              </p:grpSpPr>
              <p:pic>
                <p:nvPicPr>
                  <p:cNvPr id="38" name="Immagine 37">
                    <a:extLst>
                      <a:ext uri="{FF2B5EF4-FFF2-40B4-BE49-F238E27FC236}">
                        <a16:creationId xmlns:a16="http://schemas.microsoft.com/office/drawing/2014/main" id="{80CDF5B0-3294-464B-9851-8B219F80F3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634345" y="2037727"/>
                    <a:ext cx="630382" cy="630382"/>
                  </a:xfrm>
                  <a:prstGeom prst="rect">
                    <a:avLst/>
                  </a:prstGeom>
                </p:spPr>
              </p:pic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C72146D2-453B-4FFC-AFB9-29315E15B83D}"/>
                      </a:ext>
                    </a:extLst>
                  </p:cNvPr>
                  <p:cNvSpPr txBox="1"/>
                  <p:nvPr/>
                </p:nvSpPr>
                <p:spPr>
                  <a:xfrm>
                    <a:off x="4784436" y="2207491"/>
                    <a:ext cx="2770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600" dirty="0"/>
                      <a:t>F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6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3640C651-3069-418D-872E-CAB5C68659F0}"/>
                  </a:ext>
                </a:extLst>
              </p:cNvPr>
              <p:cNvGrpSpPr/>
              <p:nvPr/>
            </p:nvGrpSpPr>
            <p:grpSpPr>
              <a:xfrm>
                <a:off x="7469269" y="3917831"/>
                <a:ext cx="4247322" cy="360166"/>
                <a:chOff x="5556827" y="3588452"/>
                <a:chExt cx="4247322" cy="360166"/>
              </a:xfrm>
            </p:grpSpPr>
            <p:cxnSp>
              <p:nvCxnSpPr>
                <p:cNvPr id="31" name="Connettore 2 30">
                  <a:extLst>
                    <a:ext uri="{FF2B5EF4-FFF2-40B4-BE49-F238E27FC236}">
                      <a16:creationId xmlns:a16="http://schemas.microsoft.com/office/drawing/2014/main" id="{77E66BAB-6E2C-492E-99CD-2E31681032CF}"/>
                    </a:ext>
                  </a:extLst>
                </p:cNvPr>
                <p:cNvCxnSpPr/>
                <p:nvPr/>
              </p:nvCxnSpPr>
              <p:spPr>
                <a:xfrm>
                  <a:off x="6329218" y="3801841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/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425AF3DA-1E8F-4707-B681-1FA72EA9E1E9}"/>
                </a:ext>
              </a:extLst>
            </p:cNvPr>
            <p:cNvCxnSpPr/>
            <p:nvPr/>
          </p:nvCxnSpPr>
          <p:spPr>
            <a:xfrm>
              <a:off x="8241659" y="4944508"/>
              <a:ext cx="287250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/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it-IT" sz="16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a14:m>
                  <a:r>
                    <a:rPr lang="it-IT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/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/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6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blipFill>
                  <a:blip r:embed="rId13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9EFAC7F-6E3F-D04A-8B42-2E054B3310AE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3175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9EFAC7F-6E3F-D04A-8B42-2E054B331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3175549"/>
              </a:xfrm>
              <a:prstGeom prst="rect">
                <a:avLst/>
              </a:prstGeom>
              <a:blipFill>
                <a:blip r:embed="rId14"/>
                <a:stretch>
                  <a:fillRect l="-690" t="-797" b="-11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17725CB-24A6-3141-90C5-D2331453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852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57E7B9C8-C6F0-467B-B21D-746228161FD6}"/>
              </a:ext>
            </a:extLst>
          </p:cNvPr>
          <p:cNvGrpSpPr/>
          <p:nvPr/>
        </p:nvGrpSpPr>
        <p:grpSpPr>
          <a:xfrm>
            <a:off x="7000134" y="2095716"/>
            <a:ext cx="4247322" cy="2608516"/>
            <a:chOff x="7511472" y="1374848"/>
            <a:chExt cx="4247322" cy="2608516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93904E11-361F-4486-BA58-5684BE56C145}"/>
                </a:ext>
              </a:extLst>
            </p:cNvPr>
            <p:cNvGrpSpPr/>
            <p:nvPr/>
          </p:nvGrpSpPr>
          <p:grpSpPr>
            <a:xfrm>
              <a:off x="9274944" y="1374848"/>
              <a:ext cx="905364" cy="2054877"/>
              <a:chOff x="9443462" y="1424579"/>
              <a:chExt cx="905364" cy="2054877"/>
            </a:xfrm>
          </p:grpSpPr>
          <p:pic>
            <p:nvPicPr>
              <p:cNvPr id="43" name="Immagine 42">
                <a:extLst>
                  <a:ext uri="{FF2B5EF4-FFF2-40B4-BE49-F238E27FC236}">
                    <a16:creationId xmlns:a16="http://schemas.microsoft.com/office/drawing/2014/main" id="{D83E14CE-FF80-481C-B012-ED37B3AFD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3462" y="1678173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44" name="Immagine 43">
                <a:extLst>
                  <a:ext uri="{FF2B5EF4-FFF2-40B4-BE49-F238E27FC236}">
                    <a16:creationId xmlns:a16="http://schemas.microsoft.com/office/drawing/2014/main" id="{8B42BB45-B3C6-43BC-A01A-A6AF42556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39817" y="1424579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/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1072EC7C-66A5-47F6-B7A7-14FC83E9F769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nettore 2 53">
                <a:extLst>
                  <a:ext uri="{FF2B5EF4-FFF2-40B4-BE49-F238E27FC236}">
                    <a16:creationId xmlns:a16="http://schemas.microsoft.com/office/drawing/2014/main" id="{64FF6325-06D6-459E-AE45-41103BA7C5C1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F107079-AE54-5942-A6B7-17BD1270D10F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F107079-AE54-5942-A6B7-17BD1270D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blipFill>
                <a:blip r:embed="rId9"/>
                <a:stretch>
                  <a:fillRect l="-690" t="-587" b="-2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3B89286-CBC5-134B-8583-CE6CEE90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868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BA890309-539F-4A1C-A28A-09128C353D52}"/>
              </a:ext>
            </a:extLst>
          </p:cNvPr>
          <p:cNvGrpSpPr/>
          <p:nvPr/>
        </p:nvGrpSpPr>
        <p:grpSpPr>
          <a:xfrm>
            <a:off x="5453764" y="2381233"/>
            <a:ext cx="6303341" cy="2927629"/>
            <a:chOff x="5453764" y="2658411"/>
            <a:chExt cx="6303341" cy="2927629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FCC96320-B168-42F9-9994-A7C40B11A6F9}"/>
                </a:ext>
              </a:extLst>
            </p:cNvPr>
            <p:cNvGrpSpPr/>
            <p:nvPr/>
          </p:nvGrpSpPr>
          <p:grpSpPr>
            <a:xfrm>
              <a:off x="6096000" y="2658411"/>
              <a:ext cx="5661105" cy="2103521"/>
              <a:chOff x="6245012" y="2781978"/>
              <a:chExt cx="5661105" cy="2103521"/>
            </a:xfrm>
          </p:grpSpPr>
          <p:grpSp>
            <p:nvGrpSpPr>
              <p:cNvPr id="3" name="Gruppo 2">
                <a:extLst>
                  <a:ext uri="{FF2B5EF4-FFF2-40B4-BE49-F238E27FC236}">
                    <a16:creationId xmlns:a16="http://schemas.microsoft.com/office/drawing/2014/main" id="{AE0AF28A-61CD-49B6-BC28-BC0B123A4590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13" name="Immagine 12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C4BC0A24-0E29-4CEA-BF53-B17545A19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" name="Gruppo 3">
                <a:extLst>
                  <a:ext uri="{FF2B5EF4-FFF2-40B4-BE49-F238E27FC236}">
                    <a16:creationId xmlns:a16="http://schemas.microsoft.com/office/drawing/2014/main" id="{878CF470-8F84-4B59-805C-858EF004E35A}"/>
                  </a:ext>
                </a:extLst>
              </p:cNvPr>
              <p:cNvGrpSpPr/>
              <p:nvPr/>
            </p:nvGrpSpPr>
            <p:grpSpPr>
              <a:xfrm>
                <a:off x="11000753" y="2781978"/>
                <a:ext cx="905364" cy="2054877"/>
                <a:chOff x="10669635" y="2618185"/>
                <a:chExt cx="905364" cy="2054877"/>
              </a:xfrm>
            </p:grpSpPr>
            <p:pic>
              <p:nvPicPr>
                <p:cNvPr id="16" name="Immagine 15">
                  <a:extLst>
                    <a:ext uri="{FF2B5EF4-FFF2-40B4-BE49-F238E27FC236}">
                      <a16:creationId xmlns:a16="http://schemas.microsoft.com/office/drawing/2014/main" id="{81C69ED7-4D4C-4F4E-8EBA-3FFB0E00C9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69635" y="2871779"/>
                  <a:ext cx="905364" cy="1399145"/>
                </a:xfrm>
                <a:prstGeom prst="rect">
                  <a:avLst/>
                </a:prstGeom>
              </p:spPr>
            </p:pic>
            <p:pic>
              <p:nvPicPr>
                <p:cNvPr id="17" name="Immagine 16">
                  <a:extLst>
                    <a:ext uri="{FF2B5EF4-FFF2-40B4-BE49-F238E27FC236}">
                      <a16:creationId xmlns:a16="http://schemas.microsoft.com/office/drawing/2014/main" id="{2DA462C8-48FC-4803-B6D1-EE45AA5A05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065990" y="2618185"/>
                  <a:ext cx="225219" cy="225219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𝐾𝑆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uppo 6">
                <a:extLst>
                  <a:ext uri="{FF2B5EF4-FFF2-40B4-BE49-F238E27FC236}">
                    <a16:creationId xmlns:a16="http://schemas.microsoft.com/office/drawing/2014/main" id="{5BA50439-4145-4944-B838-20490B2979C8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8D2FC582-43C5-4AD2-A71E-D445936593F7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D624FE74-4CB0-4CA9-A6AD-905D89D56AE6}"/>
                  </a:ext>
                </a:extLst>
              </p:cNvPr>
              <p:cNvGrpSpPr/>
              <p:nvPr/>
            </p:nvGrpSpPr>
            <p:grpSpPr>
              <a:xfrm>
                <a:off x="7890131" y="3710172"/>
                <a:ext cx="2875497" cy="461198"/>
                <a:chOff x="7899095" y="3352889"/>
                <a:chExt cx="2875497" cy="46119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Connettore 2 25">
                  <a:extLst>
                    <a:ext uri="{FF2B5EF4-FFF2-40B4-BE49-F238E27FC236}">
                      <a16:creationId xmlns:a16="http://schemas.microsoft.com/office/drawing/2014/main" id="{3E2983C0-F802-4114-9E97-2F9DC74D68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>
                      <a:latin typeface="Roboto" panose="02000000000000000000"/>
                    </a:rPr>
                    <a:t>Verification</a:t>
                  </a:r>
                  <a:endParaRPr lang="it-IT" sz="1400" b="1" dirty="0">
                    <a:latin typeface="Roboto" panose="0200000000000000000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blipFill>
                  <a:blip r:embed="rId10"/>
                  <a:stretch>
                    <a:fillRect t="-1527" b="-152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B141F735-CF04-A148-AEC9-315D7E592836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B141F735-CF04-A148-AEC9-315D7E592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blipFill>
                <a:blip r:embed="rId11"/>
                <a:stretch>
                  <a:fillRect l="-690" t="-587" b="-2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5A95EEB-F0CA-B841-9712-C430C457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595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blipFill>
                <a:blip r:embed="rId2"/>
                <a:stretch>
                  <a:fillRect l="-690" t="-4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D59DDF4A-A510-431C-B72A-20F9C055D64C}"/>
              </a:ext>
            </a:extLst>
          </p:cNvPr>
          <p:cNvGrpSpPr/>
          <p:nvPr/>
        </p:nvGrpSpPr>
        <p:grpSpPr>
          <a:xfrm>
            <a:off x="7000134" y="2293064"/>
            <a:ext cx="4247322" cy="2604272"/>
            <a:chOff x="7511472" y="1379092"/>
            <a:chExt cx="4247322" cy="2604272"/>
          </a:xfrm>
        </p:grpSpPr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CD5E6329-0BA8-4B36-9A3C-F0989195592C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it-IT" sz="1600" dirty="0">
                      <a:latin typeface="Roboto" panose="0200000000000000000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Connettore 2 33">
                <a:extLst>
                  <a:ext uri="{FF2B5EF4-FFF2-40B4-BE49-F238E27FC236}">
                    <a16:creationId xmlns:a16="http://schemas.microsoft.com/office/drawing/2014/main" id="{22CBFD8B-5A36-4E5A-99F9-5143DA9AF95B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1E48B686-AFD0-4C77-B41D-5FB365B429B0}"/>
                </a:ext>
              </a:extLst>
            </p:cNvPr>
            <p:cNvGrpSpPr/>
            <p:nvPr/>
          </p:nvGrpSpPr>
          <p:grpSpPr>
            <a:xfrm>
              <a:off x="8843014" y="1379092"/>
              <a:ext cx="1754203" cy="2000589"/>
              <a:chOff x="9939596" y="2923290"/>
              <a:chExt cx="1754203" cy="2000589"/>
            </a:xfrm>
          </p:grpSpPr>
          <p:pic>
            <p:nvPicPr>
              <p:cNvPr id="38" name="Immagine 37" descr="Immagine che contiene oggetto&#10;&#10;Descrizione generata automaticamente">
                <a:extLst>
                  <a:ext uri="{FF2B5EF4-FFF2-40B4-BE49-F238E27FC236}">
                    <a16:creationId xmlns:a16="http://schemas.microsoft.com/office/drawing/2014/main" id="{BF670DCF-0A6D-4D2B-AE7F-EAE639B4E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39596" y="2923290"/>
                <a:ext cx="1754203" cy="175420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AFAE543-0AC5-C844-8A61-D4276A5F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013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3352451C-AB40-4C12-BB0B-92AE6CFEAA08}"/>
              </a:ext>
            </a:extLst>
          </p:cNvPr>
          <p:cNvGrpSpPr/>
          <p:nvPr/>
        </p:nvGrpSpPr>
        <p:grpSpPr>
          <a:xfrm>
            <a:off x="5225716" y="2709100"/>
            <a:ext cx="5165840" cy="2628038"/>
            <a:chOff x="5453764" y="2986278"/>
            <a:chExt cx="5165840" cy="2628038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5DAE5CF5-B21C-4605-BE42-B0CC79113037}"/>
                </a:ext>
              </a:extLst>
            </p:cNvPr>
            <p:cNvGrpSpPr/>
            <p:nvPr/>
          </p:nvGrpSpPr>
          <p:grpSpPr>
            <a:xfrm>
              <a:off x="6096000" y="2986278"/>
              <a:ext cx="4523604" cy="1775654"/>
              <a:chOff x="6245012" y="3109845"/>
              <a:chExt cx="4523604" cy="1775654"/>
            </a:xfrm>
          </p:grpSpPr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398E075D-7B03-4B46-B54A-9662EFE53E49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28" name="Immagine 27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352540C-BE43-4577-B31D-52C39726AF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uppo 17">
                <a:extLst>
                  <a:ext uri="{FF2B5EF4-FFF2-40B4-BE49-F238E27FC236}">
                    <a16:creationId xmlns:a16="http://schemas.microsoft.com/office/drawing/2014/main" id="{608ED9C3-D84B-41BD-A0E5-EFFD37A78F85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it-IT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Connettore 2 22">
                  <a:extLst>
                    <a:ext uri="{FF2B5EF4-FFF2-40B4-BE49-F238E27FC236}">
                      <a16:creationId xmlns:a16="http://schemas.microsoft.com/office/drawing/2014/main" id="{56FF9FE9-4897-4905-8E46-DE951D76E7DB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9C23C489-4ACB-4CFC-8CEE-9619830AFD97}"/>
                  </a:ext>
                </a:extLst>
              </p:cNvPr>
              <p:cNvGrpSpPr/>
              <p:nvPr/>
            </p:nvGrpSpPr>
            <p:grpSpPr>
              <a:xfrm>
                <a:off x="7890131" y="3790003"/>
                <a:ext cx="2875497" cy="381367"/>
                <a:chOff x="7899095" y="3432720"/>
                <a:chExt cx="2875497" cy="38136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oMath>
                      </a14:m>
                      <a:r>
                        <a:rPr lang="it-IT" sz="1600" dirty="0">
                          <a:latin typeface="Roboto" panose="02000000000000000000"/>
                          <a:ea typeface="Cambria Math" panose="02040503050406030204" pitchFamily="18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62ADEBDA-6518-49A1-B951-E7B389A1F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>
                      <a:latin typeface="Roboto" panose="02000000000000000000"/>
                    </a:rPr>
                    <a:t>Verification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blipFill>
                  <a:blip r:embed="rId7"/>
                  <a:stretch>
                    <a:fillRect t="-1471" b="-14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6218FE64-2A4D-4503-A537-6C8C33EBCCE4}"/>
              </a:ext>
            </a:extLst>
          </p:cNvPr>
          <p:cNvGrpSpPr/>
          <p:nvPr/>
        </p:nvGrpSpPr>
        <p:grpSpPr>
          <a:xfrm>
            <a:off x="10468709" y="2642731"/>
            <a:ext cx="1662539" cy="1842023"/>
            <a:chOff x="8695462" y="1215555"/>
            <a:chExt cx="2049308" cy="2233974"/>
          </a:xfrm>
        </p:grpSpPr>
        <p:pic>
          <p:nvPicPr>
            <p:cNvPr id="35" name="Immagine 34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44350A68-F382-4A0D-BE7D-D856B2DB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95462" y="1215555"/>
              <a:ext cx="2049308" cy="20493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/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/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it-IT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  <a:blipFill>
                <a:blip r:embed="rId1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27EA238-2793-4BEE-935A-57E716BB6B0C}"/>
              </a:ext>
            </a:extLst>
          </p:cNvPr>
          <p:cNvCxnSpPr/>
          <p:nvPr/>
        </p:nvCxnSpPr>
        <p:spPr>
          <a:xfrm>
            <a:off x="6650182" y="5412509"/>
            <a:ext cx="0" cy="267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/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blipFill>
                <a:blip r:embed="rId11"/>
                <a:stretch>
                  <a:fillRect b="-576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1437E93-EF1C-FB42-B55A-AAF91DE87E14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1437E93-EF1C-FB42-B55A-AAF91DE87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blipFill>
                <a:blip r:embed="rId12"/>
                <a:stretch>
                  <a:fillRect l="-690" t="-4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5A07F68-F803-FB4E-B9E9-D1480E64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29360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z="1600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790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1" y="2983005"/>
            <a:ext cx="11033888" cy="891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3"/>
            </a:pPr>
            <a:r>
              <a:rPr lang="it-IT" dirty="0">
                <a:solidFill>
                  <a:srgbClr val="C00000"/>
                </a:solidFill>
              </a:rPr>
              <a:t>ML-</a:t>
            </a:r>
            <a:r>
              <a:rPr lang="it-IT" dirty="0" err="1">
                <a:solidFill>
                  <a:srgbClr val="C00000"/>
                </a:solidFill>
              </a:rPr>
              <a:t>StealthGuard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Example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application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: 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StealthGuard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883D8DA-81D5-994A-B082-96E1C734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377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2446C-19F7-44D8-9DC4-E32EA6AA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F4AE48-3A14-421A-9DD7-206B761CC2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73348"/>
            <a:ext cx="11033888" cy="182937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 err="1"/>
              <a:t>Introduction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Security Analysis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5A83C8-5358-244C-9D05-89FB9960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893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pic>
        <p:nvPicPr>
          <p:cNvPr id="6" name="Immagine 5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9848D7A1-2FDA-439A-98BF-1D6CA625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789" y="2811811"/>
            <a:ext cx="1424934" cy="1399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/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69C873E-4C7C-4B8E-BB2F-4FD70B0A110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097818" y="3511383"/>
            <a:ext cx="138034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8C654D3-2606-7042-A5AA-72779E6982E7}"/>
                  </a:ext>
                </a:extLst>
              </p:cNvPr>
              <p:cNvSpPr txBox="1"/>
              <p:nvPr/>
            </p:nvSpPr>
            <p:spPr>
              <a:xfrm>
                <a:off x="176606" y="2225012"/>
                <a:ext cx="550833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8C654D3-2606-7042-A5AA-72779E698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225012"/>
                <a:ext cx="5508334" cy="1477328"/>
              </a:xfrm>
              <a:prstGeom prst="rect">
                <a:avLst/>
              </a:prstGeom>
              <a:blipFill>
                <a:blip r:embed="rId5"/>
                <a:stretch>
                  <a:fillRect l="-690" t="-847" b="-42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1B26795-5FA4-3749-9479-2E9648CC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258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E45D0387-7551-491F-A3C9-F27CB56B0546}"/>
              </a:ext>
            </a:extLst>
          </p:cNvPr>
          <p:cNvGrpSpPr/>
          <p:nvPr/>
        </p:nvGrpSpPr>
        <p:grpSpPr>
          <a:xfrm>
            <a:off x="7456053" y="1491086"/>
            <a:ext cx="3520116" cy="4749449"/>
            <a:chOff x="7456053" y="1491086"/>
            <a:chExt cx="3520116" cy="4749449"/>
          </a:xfrm>
        </p:grpSpPr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C33DA791-8184-4BCC-9ED0-E4D10EAB72FF}"/>
                </a:ext>
              </a:extLst>
            </p:cNvPr>
            <p:cNvCxnSpPr/>
            <p:nvPr/>
          </p:nvCxnSpPr>
          <p:spPr>
            <a:xfrm flipH="1">
              <a:off x="8139546" y="2540000"/>
              <a:ext cx="794328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973843EE-43C4-4C31-8497-29A8B02147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2881" y="2540000"/>
              <a:ext cx="3" cy="88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7C2A39D2-0D94-4002-A361-B722CA5D1F43}"/>
                </a:ext>
              </a:extLst>
            </p:cNvPr>
            <p:cNvCxnSpPr>
              <a:cxnSpLocks/>
            </p:cNvCxnSpPr>
            <p:nvPr/>
          </p:nvCxnSpPr>
          <p:spPr>
            <a:xfrm>
              <a:off x="9471891" y="2540000"/>
              <a:ext cx="711200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784546A6-C235-4394-B7AA-C4F6C8E5A4F3}"/>
                </a:ext>
              </a:extLst>
            </p:cNvPr>
            <p:cNvGrpSpPr/>
            <p:nvPr/>
          </p:nvGrpSpPr>
          <p:grpSpPr>
            <a:xfrm>
              <a:off x="7456055" y="3444565"/>
              <a:ext cx="908722" cy="306000"/>
              <a:chOff x="7999751" y="3653594"/>
              <a:chExt cx="908722" cy="306000"/>
            </a:xfrm>
          </p:grpSpPr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B5544573-0A95-4B5E-80C0-CCA59A56EC81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66588591-D56B-49F2-8F0E-4700A4D89B94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AF31B186-10AF-49F8-B1F4-626ECD71AFE8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7" name="Parentesi graffa chiusa 36">
              <a:extLst>
                <a:ext uri="{FF2B5EF4-FFF2-40B4-BE49-F238E27FC236}">
                  <a16:creationId xmlns:a16="http://schemas.microsoft.com/office/drawing/2014/main" id="{9D4B4F4A-09FB-467F-8106-ED62B20C8D7A}"/>
                </a:ext>
              </a:extLst>
            </p:cNvPr>
            <p:cNvSpPr/>
            <p:nvPr/>
          </p:nvSpPr>
          <p:spPr>
            <a:xfrm rot="5400000">
              <a:off x="7629615" y="3615269"/>
              <a:ext cx="256802" cy="603922"/>
            </a:xfrm>
            <a:prstGeom prst="rightBrace">
              <a:avLst>
                <a:gd name="adj1" fmla="val 7424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/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AD3F25CA-EADC-4619-9593-E6C842A08D95}"/>
                </a:ext>
              </a:extLst>
            </p:cNvPr>
            <p:cNvCxnSpPr/>
            <p:nvPr/>
          </p:nvCxnSpPr>
          <p:spPr>
            <a:xfrm>
              <a:off x="8212377" y="3802854"/>
              <a:ext cx="0" cy="525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/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𝐸𝐶𝐶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blipFill>
                  <a:blip r:embed="rId4"/>
                  <a:stretch>
                    <a:fillRect r="-2069" b="-892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uppo 41">
              <a:extLst>
                <a:ext uri="{FF2B5EF4-FFF2-40B4-BE49-F238E27FC236}">
                  <a16:creationId xmlns:a16="http://schemas.microsoft.com/office/drawing/2014/main" id="{93E75ECE-0A59-4AD7-ADBC-F1F6A7A359C3}"/>
                </a:ext>
              </a:extLst>
            </p:cNvPr>
            <p:cNvGrpSpPr/>
            <p:nvPr/>
          </p:nvGrpSpPr>
          <p:grpSpPr>
            <a:xfrm>
              <a:off x="8761751" y="3596965"/>
              <a:ext cx="908722" cy="306000"/>
              <a:chOff x="7999751" y="3653594"/>
              <a:chExt cx="908722" cy="306000"/>
            </a:xfrm>
          </p:grpSpPr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ADFCC9BF-3AC8-42FA-809C-B0AEE675800A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6AE0766A-99F7-4D8E-BD66-2CEB7D97C13E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8A87ABEC-90E6-4C88-AEA5-9AEF6172626E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46" name="Gruppo 45">
              <a:extLst>
                <a:ext uri="{FF2B5EF4-FFF2-40B4-BE49-F238E27FC236}">
                  <a16:creationId xmlns:a16="http://schemas.microsoft.com/office/drawing/2014/main" id="{1386CF12-DCC1-4E26-A392-2DBFDF428921}"/>
                </a:ext>
              </a:extLst>
            </p:cNvPr>
            <p:cNvGrpSpPr/>
            <p:nvPr/>
          </p:nvGrpSpPr>
          <p:grpSpPr>
            <a:xfrm>
              <a:off x="10067447" y="3429000"/>
              <a:ext cx="908722" cy="306000"/>
              <a:chOff x="7999751" y="3653594"/>
              <a:chExt cx="908722" cy="306000"/>
            </a:xfrm>
          </p:grpSpPr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ED23F8BB-5305-4A79-A120-A617B2BD4EEE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C1C9BE67-B210-426C-BAC7-5641D1ABAE33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BDB0CD84-58CD-4F82-9C9A-32E56C6D20BB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2" name="Gruppo 51">
              <a:extLst>
                <a:ext uri="{FF2B5EF4-FFF2-40B4-BE49-F238E27FC236}">
                  <a16:creationId xmlns:a16="http://schemas.microsoft.com/office/drawing/2014/main" id="{22CCABAE-AB78-4B72-B7CE-E794BD00383B}"/>
                </a:ext>
              </a:extLst>
            </p:cNvPr>
            <p:cNvGrpSpPr/>
            <p:nvPr/>
          </p:nvGrpSpPr>
          <p:grpSpPr>
            <a:xfrm>
              <a:off x="8735291" y="1491086"/>
              <a:ext cx="935182" cy="935182"/>
              <a:chOff x="8735291" y="1491086"/>
              <a:chExt cx="935182" cy="935182"/>
            </a:xfrm>
          </p:grpSpPr>
          <p:pic>
            <p:nvPicPr>
              <p:cNvPr id="4" name="Immagine 3">
                <a:extLst>
                  <a:ext uri="{FF2B5EF4-FFF2-40B4-BE49-F238E27FC236}">
                    <a16:creationId xmlns:a16="http://schemas.microsoft.com/office/drawing/2014/main" id="{7F7BD512-1530-4B39-AD75-26138A30D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Parentesi graffa chiusa 50">
              <a:extLst>
                <a:ext uri="{FF2B5EF4-FFF2-40B4-BE49-F238E27FC236}">
                  <a16:creationId xmlns:a16="http://schemas.microsoft.com/office/drawing/2014/main" id="{F0E3D77A-C55F-458B-A3B1-E795AEE919D6}"/>
                </a:ext>
              </a:extLst>
            </p:cNvPr>
            <p:cNvSpPr/>
            <p:nvPr/>
          </p:nvSpPr>
          <p:spPr>
            <a:xfrm rot="5400000">
              <a:off x="9025230" y="3149230"/>
              <a:ext cx="381761" cy="3520115"/>
            </a:xfrm>
            <a:prstGeom prst="rightBrace">
              <a:avLst>
                <a:gd name="adj1" fmla="val 9301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CAA881C3-4563-475C-9214-ED74535F0A9F}"/>
                </a:ext>
              </a:extLst>
            </p:cNvPr>
            <p:cNvGrpSpPr/>
            <p:nvPr/>
          </p:nvGrpSpPr>
          <p:grpSpPr>
            <a:xfrm>
              <a:off x="8761751" y="5305353"/>
              <a:ext cx="935182" cy="935182"/>
              <a:chOff x="8735291" y="1491086"/>
              <a:chExt cx="935182" cy="935182"/>
            </a:xfrm>
          </p:grpSpPr>
          <p:pic>
            <p:nvPicPr>
              <p:cNvPr id="54" name="Immagine 53">
                <a:extLst>
                  <a:ext uri="{FF2B5EF4-FFF2-40B4-BE49-F238E27FC236}">
                    <a16:creationId xmlns:a16="http://schemas.microsoft.com/office/drawing/2014/main" id="{65056761-E046-41A1-968A-B5ABA8EF7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613" r="-2272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BDF4B14-C065-2F4A-B459-8CCABC0262A2}"/>
                  </a:ext>
                </a:extLst>
              </p:cNvPr>
              <p:cNvSpPr txBox="1"/>
              <p:nvPr/>
            </p:nvSpPr>
            <p:spPr>
              <a:xfrm>
                <a:off x="176606" y="2225012"/>
                <a:ext cx="550833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BDF4B14-C065-2F4A-B459-8CCABC026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225012"/>
                <a:ext cx="5508334" cy="2308324"/>
              </a:xfrm>
              <a:prstGeom prst="rect">
                <a:avLst/>
              </a:prstGeom>
              <a:blipFill>
                <a:blip r:embed="rId8"/>
                <a:stretch>
                  <a:fillRect l="-690" t="-546" b="-16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9AFBA3B-7342-7A4E-BE45-1A8CD385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221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B89A8201-D8D6-4134-962E-D32D2E8E4939}"/>
              </a:ext>
            </a:extLst>
          </p:cNvPr>
          <p:cNvGrpSpPr/>
          <p:nvPr/>
        </p:nvGrpSpPr>
        <p:grpSpPr>
          <a:xfrm>
            <a:off x="6177083" y="1810728"/>
            <a:ext cx="5212338" cy="1330558"/>
            <a:chOff x="5698837" y="1810728"/>
            <a:chExt cx="5212338" cy="133055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9989A76E-6546-41E7-8CF5-BA78222C0326}"/>
                </a:ext>
              </a:extLst>
            </p:cNvPr>
            <p:cNvGrpSpPr/>
            <p:nvPr/>
          </p:nvGrpSpPr>
          <p:grpSpPr>
            <a:xfrm>
              <a:off x="8185009" y="1810728"/>
              <a:ext cx="2726166" cy="306000"/>
              <a:chOff x="7456055" y="3444565"/>
              <a:chExt cx="2726166" cy="306000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FA1EFFB-1F78-4FD5-8E37-1AFA241B73B0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1" name="Rettangolo 30">
                  <a:extLst>
                    <a:ext uri="{FF2B5EF4-FFF2-40B4-BE49-F238E27FC236}">
                      <a16:creationId xmlns:a16="http://schemas.microsoft.com/office/drawing/2014/main" id="{AC4D043B-03BB-4B72-9E62-BF8EEDDC7D9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32" name="Rettangolo 31">
                  <a:extLst>
                    <a:ext uri="{FF2B5EF4-FFF2-40B4-BE49-F238E27FC236}">
                      <a16:creationId xmlns:a16="http://schemas.microsoft.com/office/drawing/2014/main" id="{CE13EE03-C592-45F3-8E9B-379C5FB53AC3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3" name="Rettangolo 32">
                  <a:extLst>
                    <a:ext uri="{FF2B5EF4-FFF2-40B4-BE49-F238E27FC236}">
                      <a16:creationId xmlns:a16="http://schemas.microsoft.com/office/drawing/2014/main" id="{EF26FBB8-246D-4D85-AD64-A32B55251A8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71A255B6-0071-43C5-B14E-F5C19596C542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6" name="Rettangolo 35">
                  <a:extLst>
                    <a:ext uri="{FF2B5EF4-FFF2-40B4-BE49-F238E27FC236}">
                      <a16:creationId xmlns:a16="http://schemas.microsoft.com/office/drawing/2014/main" id="{EC13A27D-D5A6-4680-89A9-A681DFE3876A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9" name="Rettangolo 38">
                  <a:extLst>
                    <a:ext uri="{FF2B5EF4-FFF2-40B4-BE49-F238E27FC236}">
                      <a16:creationId xmlns:a16="http://schemas.microsoft.com/office/drawing/2014/main" id="{16EA7758-E3C5-4DF2-BADB-47E4939FAD5D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6" name="Rettangolo 55">
                  <a:extLst>
                    <a:ext uri="{FF2B5EF4-FFF2-40B4-BE49-F238E27FC236}">
                      <a16:creationId xmlns:a16="http://schemas.microsoft.com/office/drawing/2014/main" id="{2B7F9512-B66C-4C97-BFA2-8D10099318F4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7" name="Gruppo 56">
                <a:extLst>
                  <a:ext uri="{FF2B5EF4-FFF2-40B4-BE49-F238E27FC236}">
                    <a16:creationId xmlns:a16="http://schemas.microsoft.com/office/drawing/2014/main" id="{5257A38E-C9DC-4A22-B541-A34BF22F217D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58" name="Rettangolo 57">
                  <a:extLst>
                    <a:ext uri="{FF2B5EF4-FFF2-40B4-BE49-F238E27FC236}">
                      <a16:creationId xmlns:a16="http://schemas.microsoft.com/office/drawing/2014/main" id="{0A96F74D-FADE-4E5B-AD40-CC7820E0DBA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9" name="Rettangolo 58">
                  <a:extLst>
                    <a:ext uri="{FF2B5EF4-FFF2-40B4-BE49-F238E27FC236}">
                      <a16:creationId xmlns:a16="http://schemas.microsoft.com/office/drawing/2014/main" id="{6BE2BA2A-05F3-49A0-BD44-4FA8376289DE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0" name="Rettangolo 59">
                  <a:extLst>
                    <a:ext uri="{FF2B5EF4-FFF2-40B4-BE49-F238E27FC236}">
                      <a16:creationId xmlns:a16="http://schemas.microsoft.com/office/drawing/2014/main" id="{2478CFD9-69B0-44E5-9CB6-B6B30CE2D45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9B3F57E6-01D4-49E6-988C-782E40B50605}"/>
                </a:ext>
              </a:extLst>
            </p:cNvPr>
            <p:cNvGrpSpPr/>
            <p:nvPr/>
          </p:nvGrpSpPr>
          <p:grpSpPr>
            <a:xfrm>
              <a:off x="8179330" y="2835286"/>
              <a:ext cx="2726166" cy="306000"/>
              <a:chOff x="7456055" y="3444565"/>
              <a:chExt cx="2726166" cy="306000"/>
            </a:xfrm>
          </p:grpSpPr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A59EE362-D2C0-4EC3-AEEA-8076CB2F5666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71" name="Rettangolo 70">
                  <a:extLst>
                    <a:ext uri="{FF2B5EF4-FFF2-40B4-BE49-F238E27FC236}">
                      <a16:creationId xmlns:a16="http://schemas.microsoft.com/office/drawing/2014/main" id="{A834413D-3DAB-4519-B050-5FF8EDB7315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72" name="Rettangolo 71">
                  <a:extLst>
                    <a:ext uri="{FF2B5EF4-FFF2-40B4-BE49-F238E27FC236}">
                      <a16:creationId xmlns:a16="http://schemas.microsoft.com/office/drawing/2014/main" id="{597BDDA6-9866-460A-BA92-8FD341472315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3" name="Rettangolo 72">
                  <a:extLst>
                    <a:ext uri="{FF2B5EF4-FFF2-40B4-BE49-F238E27FC236}">
                      <a16:creationId xmlns:a16="http://schemas.microsoft.com/office/drawing/2014/main" id="{A1546526-C804-4022-8B33-FFF21A4A75DF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10ECDB97-7461-4997-B982-D07C05B6F8ED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8" name="Rettangolo 67">
                  <a:extLst>
                    <a:ext uri="{FF2B5EF4-FFF2-40B4-BE49-F238E27FC236}">
                      <a16:creationId xmlns:a16="http://schemas.microsoft.com/office/drawing/2014/main" id="{DEEF7292-7C82-438B-B8C6-D1CBAA71889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9" name="Rettangolo 68">
                  <a:extLst>
                    <a:ext uri="{FF2B5EF4-FFF2-40B4-BE49-F238E27FC236}">
                      <a16:creationId xmlns:a16="http://schemas.microsoft.com/office/drawing/2014/main" id="{C0DCE33A-E462-44C3-9A7A-AC0E25F58767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0" name="Rettangolo 69">
                  <a:extLst>
                    <a:ext uri="{FF2B5EF4-FFF2-40B4-BE49-F238E27FC236}">
                      <a16:creationId xmlns:a16="http://schemas.microsoft.com/office/drawing/2014/main" id="{89E75095-5417-4574-8E6E-CC5CB907104E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4" name="Gruppo 63">
                <a:extLst>
                  <a:ext uri="{FF2B5EF4-FFF2-40B4-BE49-F238E27FC236}">
                    <a16:creationId xmlns:a16="http://schemas.microsoft.com/office/drawing/2014/main" id="{83F271D2-5A83-4A87-9BF7-C2F06423C6E2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5" name="Rettangolo 64">
                  <a:extLst>
                    <a:ext uri="{FF2B5EF4-FFF2-40B4-BE49-F238E27FC236}">
                      <a16:creationId xmlns:a16="http://schemas.microsoft.com/office/drawing/2014/main" id="{61CA6436-F486-4F0E-BB18-68E0BE9916A5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6" name="Rettangolo 65">
                  <a:extLst>
                    <a:ext uri="{FF2B5EF4-FFF2-40B4-BE49-F238E27FC236}">
                      <a16:creationId xmlns:a16="http://schemas.microsoft.com/office/drawing/2014/main" id="{8AB786A0-0A61-4660-B06C-804538A32AFC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7" name="Rettangolo 66">
                  <a:extLst>
                    <a:ext uri="{FF2B5EF4-FFF2-40B4-BE49-F238E27FC236}">
                      <a16:creationId xmlns:a16="http://schemas.microsoft.com/office/drawing/2014/main" id="{C5C815A3-E06C-4170-99A3-4EAB11779F02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71773C0E-2A46-4CE8-9C1A-6346E3198616}"/>
                </a:ext>
              </a:extLst>
            </p:cNvPr>
            <p:cNvGrpSpPr/>
            <p:nvPr/>
          </p:nvGrpSpPr>
          <p:grpSpPr>
            <a:xfrm>
              <a:off x="5698837" y="2304765"/>
              <a:ext cx="3843576" cy="357534"/>
              <a:chOff x="5698837" y="2537837"/>
              <a:chExt cx="3843576" cy="3575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/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08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D491DC56-9BDA-4693-9921-4FD568411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2413" y="2537837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8BAFE6DA-B005-4C3A-8DAD-E70807AD91E5}"/>
                  </a:ext>
                </a:extLst>
              </p:cNvPr>
              <p:cNvCxnSpPr>
                <a:stCxn id="3" idx="3"/>
              </p:cNvCxnSpPr>
              <p:nvPr/>
            </p:nvCxnSpPr>
            <p:spPr>
              <a:xfrm>
                <a:off x="7804728" y="2716604"/>
                <a:ext cx="1737685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535200CB-98D3-9141-A139-DA7A2B7C5D37}"/>
                  </a:ext>
                </a:extLst>
              </p:cNvPr>
              <p:cNvSpPr txBox="1"/>
              <p:nvPr/>
            </p:nvSpPr>
            <p:spPr>
              <a:xfrm>
                <a:off x="176606" y="2225012"/>
                <a:ext cx="5508334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535200CB-98D3-9141-A139-DA7A2B7C5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225012"/>
                <a:ext cx="5508334" cy="2585323"/>
              </a:xfrm>
              <a:prstGeom prst="rect">
                <a:avLst/>
              </a:prstGeom>
              <a:blipFill>
                <a:blip r:embed="rId4"/>
                <a:stretch>
                  <a:fillRect l="-690" t="-488" b="-19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B82D3CB-85F2-D149-9EA8-BADDC7F0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4433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A6409306-AB0B-41C3-B8CB-F2825F5EAAC3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86" name="Gruppo 85">
              <a:extLst>
                <a:ext uri="{FF2B5EF4-FFF2-40B4-BE49-F238E27FC236}">
                  <a16:creationId xmlns:a16="http://schemas.microsoft.com/office/drawing/2014/main" id="{EF13D2BC-3364-4BE1-89B4-0B06289C6941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87" name="Gruppo 86">
                <a:extLst>
                  <a:ext uri="{FF2B5EF4-FFF2-40B4-BE49-F238E27FC236}">
                    <a16:creationId xmlns:a16="http://schemas.microsoft.com/office/drawing/2014/main" id="{F7722C40-5435-4997-BDAF-F1BA0221A374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05" name="Gruppo 104">
                  <a:extLst>
                    <a:ext uri="{FF2B5EF4-FFF2-40B4-BE49-F238E27FC236}">
                      <a16:creationId xmlns:a16="http://schemas.microsoft.com/office/drawing/2014/main" id="{DBCF4914-7A1E-44F6-A7A4-CF2560FA6696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4" name="Rettangolo 113">
                    <a:extLst>
                      <a:ext uri="{FF2B5EF4-FFF2-40B4-BE49-F238E27FC236}">
                        <a16:creationId xmlns:a16="http://schemas.microsoft.com/office/drawing/2014/main" id="{33198B0B-3006-4648-84E6-D65FB7B48D0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5" name="Rettangolo 114">
                    <a:extLst>
                      <a:ext uri="{FF2B5EF4-FFF2-40B4-BE49-F238E27FC236}">
                        <a16:creationId xmlns:a16="http://schemas.microsoft.com/office/drawing/2014/main" id="{027949D2-D4CE-42FB-8F77-DB6031FBBF3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6" name="Rettangolo 115">
                    <a:extLst>
                      <a:ext uri="{FF2B5EF4-FFF2-40B4-BE49-F238E27FC236}">
                        <a16:creationId xmlns:a16="http://schemas.microsoft.com/office/drawing/2014/main" id="{49CFB30B-712B-4E4C-87C3-03AF33140474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6" name="Gruppo 105">
                  <a:extLst>
                    <a:ext uri="{FF2B5EF4-FFF2-40B4-BE49-F238E27FC236}">
                      <a16:creationId xmlns:a16="http://schemas.microsoft.com/office/drawing/2014/main" id="{8A83737D-34A3-4708-B2CE-FBD36D3ACBB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1" name="Rettangolo 110">
                    <a:extLst>
                      <a:ext uri="{FF2B5EF4-FFF2-40B4-BE49-F238E27FC236}">
                        <a16:creationId xmlns:a16="http://schemas.microsoft.com/office/drawing/2014/main" id="{3FC0B048-35B3-429A-99F4-26DFF69DD81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2" name="Rettangolo 111">
                    <a:extLst>
                      <a:ext uri="{FF2B5EF4-FFF2-40B4-BE49-F238E27FC236}">
                        <a16:creationId xmlns:a16="http://schemas.microsoft.com/office/drawing/2014/main" id="{477ED30A-9E6F-470D-95AD-A33FFDC3AD47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3" name="Rettangolo 112">
                    <a:extLst>
                      <a:ext uri="{FF2B5EF4-FFF2-40B4-BE49-F238E27FC236}">
                        <a16:creationId xmlns:a16="http://schemas.microsoft.com/office/drawing/2014/main" id="{8D0F634E-5207-4FF0-BE88-042CE8CCA527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7" name="Gruppo 106">
                  <a:extLst>
                    <a:ext uri="{FF2B5EF4-FFF2-40B4-BE49-F238E27FC236}">
                      <a16:creationId xmlns:a16="http://schemas.microsoft.com/office/drawing/2014/main" id="{32331426-5502-44B7-9FE6-9523DF6F0DB0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8" name="Rettangolo 107">
                    <a:extLst>
                      <a:ext uri="{FF2B5EF4-FFF2-40B4-BE49-F238E27FC236}">
                        <a16:creationId xmlns:a16="http://schemas.microsoft.com/office/drawing/2014/main" id="{231662E4-CA63-4E52-A78E-371BC4FC813B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9" name="Rettangolo 108">
                    <a:extLst>
                      <a:ext uri="{FF2B5EF4-FFF2-40B4-BE49-F238E27FC236}">
                        <a16:creationId xmlns:a16="http://schemas.microsoft.com/office/drawing/2014/main" id="{7412207E-45EB-4626-ACBD-B9D0806E8FF9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0" name="Rettangolo 109">
                    <a:extLst>
                      <a:ext uri="{FF2B5EF4-FFF2-40B4-BE49-F238E27FC236}">
                        <a16:creationId xmlns:a16="http://schemas.microsoft.com/office/drawing/2014/main" id="{6CFD6B63-4646-4D43-9A6E-046A9496A2C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8" name="Gruppo 87">
                <a:extLst>
                  <a:ext uri="{FF2B5EF4-FFF2-40B4-BE49-F238E27FC236}">
                    <a16:creationId xmlns:a16="http://schemas.microsoft.com/office/drawing/2014/main" id="{63259B26-72D7-4EA1-BC71-BCF50C49EB34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FE0E752C-8A4E-4142-9A10-F8FCCD6CB159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2" name="Rettangolo 101">
                    <a:extLst>
                      <a:ext uri="{FF2B5EF4-FFF2-40B4-BE49-F238E27FC236}">
                        <a16:creationId xmlns:a16="http://schemas.microsoft.com/office/drawing/2014/main" id="{9F7F4E6F-6162-4DEF-A7E9-5660A70FE2B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2C6A491E-0354-40B4-8251-B78B445E7B6D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4" name="Rettangolo 103">
                    <a:extLst>
                      <a:ext uri="{FF2B5EF4-FFF2-40B4-BE49-F238E27FC236}">
                        <a16:creationId xmlns:a16="http://schemas.microsoft.com/office/drawing/2014/main" id="{DC5F8850-E2AA-4085-9248-6A6263B6260A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4" name="Gruppo 93">
                  <a:extLst>
                    <a:ext uri="{FF2B5EF4-FFF2-40B4-BE49-F238E27FC236}">
                      <a16:creationId xmlns:a16="http://schemas.microsoft.com/office/drawing/2014/main" id="{E0B30214-E743-4C23-8329-820FD5E2C383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9" name="Rettangolo 98">
                    <a:extLst>
                      <a:ext uri="{FF2B5EF4-FFF2-40B4-BE49-F238E27FC236}">
                        <a16:creationId xmlns:a16="http://schemas.microsoft.com/office/drawing/2014/main" id="{A07F7602-BCA6-4FBA-A126-36281B3AA8D6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0" name="Rettangolo 99">
                    <a:extLst>
                      <a:ext uri="{FF2B5EF4-FFF2-40B4-BE49-F238E27FC236}">
                        <a16:creationId xmlns:a16="http://schemas.microsoft.com/office/drawing/2014/main" id="{AC82E891-249F-4E9A-AEA9-C79337E60DA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1" name="Rettangolo 100">
                    <a:extLst>
                      <a:ext uri="{FF2B5EF4-FFF2-40B4-BE49-F238E27FC236}">
                        <a16:creationId xmlns:a16="http://schemas.microsoft.com/office/drawing/2014/main" id="{3DECFC63-31FE-4970-A7C8-BF75B4FD1CB0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5" name="Gruppo 94">
                  <a:extLst>
                    <a:ext uri="{FF2B5EF4-FFF2-40B4-BE49-F238E27FC236}">
                      <a16:creationId xmlns:a16="http://schemas.microsoft.com/office/drawing/2014/main" id="{3D19955D-9C13-474D-B226-533FC97112D8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AA3692E8-5094-49D6-85B4-03E46E961E3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28188AC9-227B-4F78-9740-F7D57ABF2AE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8" name="Rettangolo 97">
                    <a:extLst>
                      <a:ext uri="{FF2B5EF4-FFF2-40B4-BE49-F238E27FC236}">
                        <a16:creationId xmlns:a16="http://schemas.microsoft.com/office/drawing/2014/main" id="{665A689D-6445-4D2B-A791-E3B7031871D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9" name="Gruppo 88">
                <a:extLst>
                  <a:ext uri="{FF2B5EF4-FFF2-40B4-BE49-F238E27FC236}">
                    <a16:creationId xmlns:a16="http://schemas.microsoft.com/office/drawing/2014/main" id="{33C39043-4A0F-4541-95BD-827F3969DA80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1" name="Connettore 2 90">
                  <a:extLst>
                    <a:ext uri="{FF2B5EF4-FFF2-40B4-BE49-F238E27FC236}">
                      <a16:creationId xmlns:a16="http://schemas.microsoft.com/office/drawing/2014/main" id="{8D7ADC29-BD44-4D10-8E9B-85B2F0047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nettore diritto 91">
                  <a:extLst>
                    <a:ext uri="{FF2B5EF4-FFF2-40B4-BE49-F238E27FC236}">
                      <a16:creationId xmlns:a16="http://schemas.microsoft.com/office/drawing/2014/main" id="{8A06B852-A95B-4CDA-93BB-40FDC1B8CC41}"/>
                    </a:ext>
                  </a:extLst>
                </p:cNvPr>
                <p:cNvCxnSpPr>
                  <a:stCxn id="90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E362EB30-5890-49A3-8E60-4F8A32F607EB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Connettore 2 117">
                <a:extLst>
                  <a:ext uri="{FF2B5EF4-FFF2-40B4-BE49-F238E27FC236}">
                    <a16:creationId xmlns:a16="http://schemas.microsoft.com/office/drawing/2014/main" id="{13FF66F8-14C6-4EDC-B3B8-E5F304FF0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" name="Connettore diritto 118">
                <a:extLst>
                  <a:ext uri="{FF2B5EF4-FFF2-40B4-BE49-F238E27FC236}">
                    <a16:creationId xmlns:a16="http://schemas.microsoft.com/office/drawing/2014/main" id="{BA99E16B-4C59-4AF2-A363-04AE0BDE35AB}"/>
                  </a:ext>
                </a:extLst>
              </p:cNvPr>
              <p:cNvCxnSpPr>
                <a:stCxn id="117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044F1843-0A1F-42B2-8FE5-F64C8D70E590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8" name="Gruppo 7">
                <a:extLst>
                  <a:ext uri="{FF2B5EF4-FFF2-40B4-BE49-F238E27FC236}">
                    <a16:creationId xmlns:a16="http://schemas.microsoft.com/office/drawing/2014/main" id="{2EF89070-2A81-406D-9B53-6408F95378C5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033E0101-D966-4875-AC1F-F1B2E2998D1B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20" name="Rettangolo 119">
                    <a:extLst>
                      <a:ext uri="{FF2B5EF4-FFF2-40B4-BE49-F238E27FC236}">
                        <a16:creationId xmlns:a16="http://schemas.microsoft.com/office/drawing/2014/main" id="{D72B0FE0-9C44-4679-8025-F7EC194FE726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26" name="Immagine 125">
                    <a:extLst>
                      <a:ext uri="{FF2B5EF4-FFF2-40B4-BE49-F238E27FC236}">
                        <a16:creationId xmlns:a16="http://schemas.microsoft.com/office/drawing/2014/main" id="{09979073-2551-4B50-B8F7-794359E793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28" name="Rettangolo 127">
                    <a:extLst>
                      <a:ext uri="{FF2B5EF4-FFF2-40B4-BE49-F238E27FC236}">
                        <a16:creationId xmlns:a16="http://schemas.microsoft.com/office/drawing/2014/main" id="{6BDF7AFC-1A49-4940-9C18-D22BF92A5B91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1" name="Immagine 130">
                    <a:extLst>
                      <a:ext uri="{FF2B5EF4-FFF2-40B4-BE49-F238E27FC236}">
                        <a16:creationId xmlns:a16="http://schemas.microsoft.com/office/drawing/2014/main" id="{5882AADD-E1AA-4C3F-8831-75477AC843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6" name="Gruppo 135">
                  <a:extLst>
                    <a:ext uri="{FF2B5EF4-FFF2-40B4-BE49-F238E27FC236}">
                      <a16:creationId xmlns:a16="http://schemas.microsoft.com/office/drawing/2014/main" id="{0AA6AEFD-4DFF-4B57-8B3B-553A1AE505FF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37" name="Rettangolo 136">
                    <a:extLst>
                      <a:ext uri="{FF2B5EF4-FFF2-40B4-BE49-F238E27FC236}">
                        <a16:creationId xmlns:a16="http://schemas.microsoft.com/office/drawing/2014/main" id="{7E9EA93E-0C09-462E-9813-C3BC9F22683D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8" name="Immagine 137">
                    <a:extLst>
                      <a:ext uri="{FF2B5EF4-FFF2-40B4-BE49-F238E27FC236}">
                        <a16:creationId xmlns:a16="http://schemas.microsoft.com/office/drawing/2014/main" id="{797C1EEE-A399-4839-B587-2F126F7D8A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39" name="Rettangolo 138">
                    <a:extLst>
                      <a:ext uri="{FF2B5EF4-FFF2-40B4-BE49-F238E27FC236}">
                        <a16:creationId xmlns:a16="http://schemas.microsoft.com/office/drawing/2014/main" id="{457AF56C-B92C-4C92-88E6-00BCA6E8B769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0" name="Immagine 139">
                    <a:extLst>
                      <a:ext uri="{FF2B5EF4-FFF2-40B4-BE49-F238E27FC236}">
                        <a16:creationId xmlns:a16="http://schemas.microsoft.com/office/drawing/2014/main" id="{AE49F685-7121-4309-9CA3-2CAA32BAAB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1" name="Gruppo 150">
                <a:extLst>
                  <a:ext uri="{FF2B5EF4-FFF2-40B4-BE49-F238E27FC236}">
                    <a16:creationId xmlns:a16="http://schemas.microsoft.com/office/drawing/2014/main" id="{94C28E83-90DF-47AD-8972-CC46ED913324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52" name="Gruppo 151">
                  <a:extLst>
                    <a:ext uri="{FF2B5EF4-FFF2-40B4-BE49-F238E27FC236}">
                      <a16:creationId xmlns:a16="http://schemas.microsoft.com/office/drawing/2014/main" id="{9FD83A6A-579A-47E2-B8AB-6F16C0503A6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58" name="Rettangolo 157">
                    <a:extLst>
                      <a:ext uri="{FF2B5EF4-FFF2-40B4-BE49-F238E27FC236}">
                        <a16:creationId xmlns:a16="http://schemas.microsoft.com/office/drawing/2014/main" id="{64B051B8-9616-495C-8986-5AFD2685EE42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9" name="Immagine 158">
                    <a:extLst>
                      <a:ext uri="{FF2B5EF4-FFF2-40B4-BE49-F238E27FC236}">
                        <a16:creationId xmlns:a16="http://schemas.microsoft.com/office/drawing/2014/main" id="{4E72FB0E-19F1-4D5E-8A48-B35E444FE0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0" name="Rettangolo 159">
                    <a:extLst>
                      <a:ext uri="{FF2B5EF4-FFF2-40B4-BE49-F238E27FC236}">
                        <a16:creationId xmlns:a16="http://schemas.microsoft.com/office/drawing/2014/main" id="{F2EE918C-254F-4F1B-86FD-7F811B1C3BF2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1" name="Immagine 160">
                    <a:extLst>
                      <a:ext uri="{FF2B5EF4-FFF2-40B4-BE49-F238E27FC236}">
                        <a16:creationId xmlns:a16="http://schemas.microsoft.com/office/drawing/2014/main" id="{323FB5B8-FD52-4AF3-A679-6C3312DEF9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3" name="Gruppo 152">
                  <a:extLst>
                    <a:ext uri="{FF2B5EF4-FFF2-40B4-BE49-F238E27FC236}">
                      <a16:creationId xmlns:a16="http://schemas.microsoft.com/office/drawing/2014/main" id="{60A07995-6811-4258-A72B-03134FA60563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54" name="Rettangolo 153">
                    <a:extLst>
                      <a:ext uri="{FF2B5EF4-FFF2-40B4-BE49-F238E27FC236}">
                        <a16:creationId xmlns:a16="http://schemas.microsoft.com/office/drawing/2014/main" id="{CA232419-E7A6-4873-ABBB-C58E4DBD0080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5" name="Immagine 154">
                    <a:extLst>
                      <a:ext uri="{FF2B5EF4-FFF2-40B4-BE49-F238E27FC236}">
                        <a16:creationId xmlns:a16="http://schemas.microsoft.com/office/drawing/2014/main" id="{BC0E6837-FC92-44AA-B34B-CDE2B877D5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56" name="Rettangolo 155">
                    <a:extLst>
                      <a:ext uri="{FF2B5EF4-FFF2-40B4-BE49-F238E27FC236}">
                        <a16:creationId xmlns:a16="http://schemas.microsoft.com/office/drawing/2014/main" id="{DB669880-4E07-4042-ACAB-F99CA9DF275A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7" name="Immagine 156">
                    <a:extLst>
                      <a:ext uri="{FF2B5EF4-FFF2-40B4-BE49-F238E27FC236}">
                        <a16:creationId xmlns:a16="http://schemas.microsoft.com/office/drawing/2014/main" id="{D4EEF388-32A3-41DE-8DDC-8442C8999C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2" name="Rettangolo 161">
                <a:extLst>
                  <a:ext uri="{FF2B5EF4-FFF2-40B4-BE49-F238E27FC236}">
                    <a16:creationId xmlns:a16="http://schemas.microsoft.com/office/drawing/2014/main" id="{22C45278-5CDB-4FCC-9070-096E52BE6E15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63" name="Immagine 162">
                <a:extLst>
                  <a:ext uri="{FF2B5EF4-FFF2-40B4-BE49-F238E27FC236}">
                    <a16:creationId xmlns:a16="http://schemas.microsoft.com/office/drawing/2014/main" id="{4AA9D417-D997-4BCA-BFF3-74B9A48636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59C61ADA-DA93-D142-86D2-6157F57087EF}"/>
                  </a:ext>
                </a:extLst>
              </p:cNvPr>
              <p:cNvSpPr txBox="1"/>
              <p:nvPr/>
            </p:nvSpPr>
            <p:spPr>
              <a:xfrm>
                <a:off x="176606" y="2225012"/>
                <a:ext cx="550833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59C61ADA-DA93-D142-86D2-6157F5708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225012"/>
                <a:ext cx="5508334" cy="2862322"/>
              </a:xfrm>
              <a:prstGeom prst="rect">
                <a:avLst/>
              </a:prstGeom>
              <a:blipFill>
                <a:blip r:embed="rId6"/>
                <a:stretch>
                  <a:fillRect l="-690" t="-441" b="-17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FA3D132-FA7A-3643-8B07-E42FA263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0518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/>
              <p:nvPr/>
            </p:nvSpPr>
            <p:spPr>
              <a:xfrm>
                <a:off x="176606" y="2225012"/>
                <a:ext cx="550833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𝑊𝑎𝑡𝑐h𝑑𝑜𝑔𝑠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𝑖𝑛𝑠𝑒𝑟𝑡𝑖𝑜𝑛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225012"/>
                <a:ext cx="5508334" cy="3416320"/>
              </a:xfrm>
              <a:prstGeom prst="rect">
                <a:avLst/>
              </a:prstGeom>
              <a:blipFill>
                <a:blip r:embed="rId3"/>
                <a:stretch>
                  <a:fillRect l="-690" t="-3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uppo 128">
            <a:extLst>
              <a:ext uri="{FF2B5EF4-FFF2-40B4-BE49-F238E27FC236}">
                <a16:creationId xmlns:a16="http://schemas.microsoft.com/office/drawing/2014/main" id="{9937133B-378E-4E15-A123-730707DC3459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130" name="Gruppo 129">
              <a:extLst>
                <a:ext uri="{FF2B5EF4-FFF2-40B4-BE49-F238E27FC236}">
                  <a16:creationId xmlns:a16="http://schemas.microsoft.com/office/drawing/2014/main" id="{67AEAA90-DAC4-43CB-A4CB-DD2A8E77471C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179" name="Gruppo 178">
                <a:extLst>
                  <a:ext uri="{FF2B5EF4-FFF2-40B4-BE49-F238E27FC236}">
                    <a16:creationId xmlns:a16="http://schemas.microsoft.com/office/drawing/2014/main" id="{4A2C6EDB-C90E-4BAC-B37A-23C5B4BCFEED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97" name="Gruppo 196">
                  <a:extLst>
                    <a:ext uri="{FF2B5EF4-FFF2-40B4-BE49-F238E27FC236}">
                      <a16:creationId xmlns:a16="http://schemas.microsoft.com/office/drawing/2014/main" id="{C75F56C7-0D8E-49D4-A19E-1A4DB73F1DCB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6" name="Rettangolo 205">
                    <a:extLst>
                      <a:ext uri="{FF2B5EF4-FFF2-40B4-BE49-F238E27FC236}">
                        <a16:creationId xmlns:a16="http://schemas.microsoft.com/office/drawing/2014/main" id="{59382063-DE2D-43F4-A58A-9CEAE664C6F4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207" name="Rettangolo 206">
                    <a:extLst>
                      <a:ext uri="{FF2B5EF4-FFF2-40B4-BE49-F238E27FC236}">
                        <a16:creationId xmlns:a16="http://schemas.microsoft.com/office/drawing/2014/main" id="{2E6AC4FA-FFFA-442A-B465-56908536BCE1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8" name="Rettangolo 207">
                    <a:extLst>
                      <a:ext uri="{FF2B5EF4-FFF2-40B4-BE49-F238E27FC236}">
                        <a16:creationId xmlns:a16="http://schemas.microsoft.com/office/drawing/2014/main" id="{09DDCA7D-C881-426B-BD29-160C80D11715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8" name="Gruppo 197">
                  <a:extLst>
                    <a:ext uri="{FF2B5EF4-FFF2-40B4-BE49-F238E27FC236}">
                      <a16:creationId xmlns:a16="http://schemas.microsoft.com/office/drawing/2014/main" id="{25E3492C-2CCB-4598-BB93-4B77C20DB07E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3" name="Rettangolo 202">
                    <a:extLst>
                      <a:ext uri="{FF2B5EF4-FFF2-40B4-BE49-F238E27FC236}">
                        <a16:creationId xmlns:a16="http://schemas.microsoft.com/office/drawing/2014/main" id="{6B36BE56-7918-4C75-A38C-7F9702DA672D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4" name="Rettangolo 203">
                    <a:extLst>
                      <a:ext uri="{FF2B5EF4-FFF2-40B4-BE49-F238E27FC236}">
                        <a16:creationId xmlns:a16="http://schemas.microsoft.com/office/drawing/2014/main" id="{811E3E09-7530-43E3-A3E1-918E6309970A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5" name="Rettangolo 204">
                    <a:extLst>
                      <a:ext uri="{FF2B5EF4-FFF2-40B4-BE49-F238E27FC236}">
                        <a16:creationId xmlns:a16="http://schemas.microsoft.com/office/drawing/2014/main" id="{5EF1DDBD-8C87-46FF-B82D-748BCE9793D3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9" name="Gruppo 198">
                  <a:extLst>
                    <a:ext uri="{FF2B5EF4-FFF2-40B4-BE49-F238E27FC236}">
                      <a16:creationId xmlns:a16="http://schemas.microsoft.com/office/drawing/2014/main" id="{5441AA73-75F7-4906-B2AA-CFB8C944FB9D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0" name="Rettangolo 199">
                    <a:extLst>
                      <a:ext uri="{FF2B5EF4-FFF2-40B4-BE49-F238E27FC236}">
                        <a16:creationId xmlns:a16="http://schemas.microsoft.com/office/drawing/2014/main" id="{390EEF8E-2594-4EF6-8C88-E330AB4FBE9F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1" name="Rettangolo 200">
                    <a:extLst>
                      <a:ext uri="{FF2B5EF4-FFF2-40B4-BE49-F238E27FC236}">
                        <a16:creationId xmlns:a16="http://schemas.microsoft.com/office/drawing/2014/main" id="{82EA44E0-C5C3-46D8-BCA9-09ADAF2E2A13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2" name="Rettangolo 201">
                    <a:extLst>
                      <a:ext uri="{FF2B5EF4-FFF2-40B4-BE49-F238E27FC236}">
                        <a16:creationId xmlns:a16="http://schemas.microsoft.com/office/drawing/2014/main" id="{BE8E18EF-B78A-412D-835A-A0486F62F452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0" name="Gruppo 179">
                <a:extLst>
                  <a:ext uri="{FF2B5EF4-FFF2-40B4-BE49-F238E27FC236}">
                    <a16:creationId xmlns:a16="http://schemas.microsoft.com/office/drawing/2014/main" id="{2C5E75BA-E43A-41D3-BD11-A05217D82E46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85" name="Gruppo 184">
                  <a:extLst>
                    <a:ext uri="{FF2B5EF4-FFF2-40B4-BE49-F238E27FC236}">
                      <a16:creationId xmlns:a16="http://schemas.microsoft.com/office/drawing/2014/main" id="{CFB839A0-AD4D-4E76-86E9-82F1C3B495B0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4" name="Rettangolo 193">
                    <a:extLst>
                      <a:ext uri="{FF2B5EF4-FFF2-40B4-BE49-F238E27FC236}">
                        <a16:creationId xmlns:a16="http://schemas.microsoft.com/office/drawing/2014/main" id="{D3644FF1-0859-4C19-A64D-744E461FD14C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95" name="Rettangolo 194">
                    <a:extLst>
                      <a:ext uri="{FF2B5EF4-FFF2-40B4-BE49-F238E27FC236}">
                        <a16:creationId xmlns:a16="http://schemas.microsoft.com/office/drawing/2014/main" id="{5D9762B3-7673-4A21-B4C6-7FEB65AC4AC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6" name="Rettangolo 195">
                    <a:extLst>
                      <a:ext uri="{FF2B5EF4-FFF2-40B4-BE49-F238E27FC236}">
                        <a16:creationId xmlns:a16="http://schemas.microsoft.com/office/drawing/2014/main" id="{3A3803EF-DDF6-4023-9692-5D90E0A75E7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6" name="Gruppo 185">
                  <a:extLst>
                    <a:ext uri="{FF2B5EF4-FFF2-40B4-BE49-F238E27FC236}">
                      <a16:creationId xmlns:a16="http://schemas.microsoft.com/office/drawing/2014/main" id="{120E7EAF-FC16-4939-9804-AE664DAF042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1" name="Rettangolo 190">
                    <a:extLst>
                      <a:ext uri="{FF2B5EF4-FFF2-40B4-BE49-F238E27FC236}">
                        <a16:creationId xmlns:a16="http://schemas.microsoft.com/office/drawing/2014/main" id="{97FBCB2D-9D80-40D2-8FDB-9B0274825609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2" name="Rettangolo 191">
                    <a:extLst>
                      <a:ext uri="{FF2B5EF4-FFF2-40B4-BE49-F238E27FC236}">
                        <a16:creationId xmlns:a16="http://schemas.microsoft.com/office/drawing/2014/main" id="{6512E837-B95F-49F6-B7C7-851F601D2374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3" name="Rettangolo 192">
                    <a:extLst>
                      <a:ext uri="{FF2B5EF4-FFF2-40B4-BE49-F238E27FC236}">
                        <a16:creationId xmlns:a16="http://schemas.microsoft.com/office/drawing/2014/main" id="{45AD202A-90FE-49FE-BBAA-980726C372D6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7" name="Gruppo 186">
                  <a:extLst>
                    <a:ext uri="{FF2B5EF4-FFF2-40B4-BE49-F238E27FC236}">
                      <a16:creationId xmlns:a16="http://schemas.microsoft.com/office/drawing/2014/main" id="{F554B433-A89E-48CD-AAE4-BC4892AF584C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88" name="Rettangolo 187">
                    <a:extLst>
                      <a:ext uri="{FF2B5EF4-FFF2-40B4-BE49-F238E27FC236}">
                        <a16:creationId xmlns:a16="http://schemas.microsoft.com/office/drawing/2014/main" id="{BB610EA6-65FF-48E4-9809-ADF6B2F7917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9" name="Rettangolo 188">
                    <a:extLst>
                      <a:ext uri="{FF2B5EF4-FFF2-40B4-BE49-F238E27FC236}">
                        <a16:creationId xmlns:a16="http://schemas.microsoft.com/office/drawing/2014/main" id="{0973CBA3-66E1-4A96-BBA0-3E95FE231858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0" name="Rettangolo 189">
                    <a:extLst>
                      <a:ext uri="{FF2B5EF4-FFF2-40B4-BE49-F238E27FC236}">
                        <a16:creationId xmlns:a16="http://schemas.microsoft.com/office/drawing/2014/main" id="{33BB1AB5-E098-49E8-8977-8C8BD4A1C5B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1" name="Gruppo 180">
                <a:extLst>
                  <a:ext uri="{FF2B5EF4-FFF2-40B4-BE49-F238E27FC236}">
                    <a16:creationId xmlns:a16="http://schemas.microsoft.com/office/drawing/2014/main" id="{E2BC1DD6-A689-4E7E-B961-AEBE75B24509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3" name="Connettore 2 182">
                  <a:extLst>
                    <a:ext uri="{FF2B5EF4-FFF2-40B4-BE49-F238E27FC236}">
                      <a16:creationId xmlns:a16="http://schemas.microsoft.com/office/drawing/2014/main" id="{9B5FDD5A-98D4-4BF8-AE5D-F131989C3B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nettore diritto 183">
                  <a:extLst>
                    <a:ext uri="{FF2B5EF4-FFF2-40B4-BE49-F238E27FC236}">
                      <a16:creationId xmlns:a16="http://schemas.microsoft.com/office/drawing/2014/main" id="{7B697AB9-8B1B-4BEE-8FE2-C6AE7D4B54D0}"/>
                    </a:ext>
                  </a:extLst>
                </p:cNvPr>
                <p:cNvCxnSpPr>
                  <a:stCxn id="182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2" name="Gruppo 131">
              <a:extLst>
                <a:ext uri="{FF2B5EF4-FFF2-40B4-BE49-F238E27FC236}">
                  <a16:creationId xmlns:a16="http://schemas.microsoft.com/office/drawing/2014/main" id="{0DADA8D8-D2F2-44A8-89F2-B30D61234D40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7" name="Connettore 2 176">
                <a:extLst>
                  <a:ext uri="{FF2B5EF4-FFF2-40B4-BE49-F238E27FC236}">
                    <a16:creationId xmlns:a16="http://schemas.microsoft.com/office/drawing/2014/main" id="{0441D024-9BAA-4EE3-B04E-756C6585F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8" name="Connettore diritto 177">
                <a:extLst>
                  <a:ext uri="{FF2B5EF4-FFF2-40B4-BE49-F238E27FC236}">
                    <a16:creationId xmlns:a16="http://schemas.microsoft.com/office/drawing/2014/main" id="{CA991C84-82CA-4BB2-9C61-544BD66708C7}"/>
                  </a:ext>
                </a:extLst>
              </p:cNvPr>
              <p:cNvCxnSpPr>
                <a:stCxn id="176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uppo 132">
              <a:extLst>
                <a:ext uri="{FF2B5EF4-FFF2-40B4-BE49-F238E27FC236}">
                  <a16:creationId xmlns:a16="http://schemas.microsoft.com/office/drawing/2014/main" id="{E45AAE3F-70E5-49D5-B80B-A65CD9FBBC27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134" name="Gruppo 133">
                <a:extLst>
                  <a:ext uri="{FF2B5EF4-FFF2-40B4-BE49-F238E27FC236}">
                    <a16:creationId xmlns:a16="http://schemas.microsoft.com/office/drawing/2014/main" id="{A492A1CD-B7AF-47AE-816D-92D2EE3D14BC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66" name="Gruppo 165">
                  <a:extLst>
                    <a:ext uri="{FF2B5EF4-FFF2-40B4-BE49-F238E27FC236}">
                      <a16:creationId xmlns:a16="http://schemas.microsoft.com/office/drawing/2014/main" id="{5D54EA7F-A699-4266-AB59-E2A76C3E44E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72" name="Rettangolo 171">
                    <a:extLst>
                      <a:ext uri="{FF2B5EF4-FFF2-40B4-BE49-F238E27FC236}">
                        <a16:creationId xmlns:a16="http://schemas.microsoft.com/office/drawing/2014/main" id="{DD3F1CED-7C08-423D-AA42-8FC428A71B0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3" name="Immagine 172">
                    <a:extLst>
                      <a:ext uri="{FF2B5EF4-FFF2-40B4-BE49-F238E27FC236}">
                        <a16:creationId xmlns:a16="http://schemas.microsoft.com/office/drawing/2014/main" id="{9A4B4084-675A-452D-A8D6-A57C4915DF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4" name="Rettangolo 173">
                    <a:extLst>
                      <a:ext uri="{FF2B5EF4-FFF2-40B4-BE49-F238E27FC236}">
                        <a16:creationId xmlns:a16="http://schemas.microsoft.com/office/drawing/2014/main" id="{B593EE48-27CF-40ED-9C1C-8BB275E313F7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5" name="Immagine 174">
                    <a:extLst>
                      <a:ext uri="{FF2B5EF4-FFF2-40B4-BE49-F238E27FC236}">
                        <a16:creationId xmlns:a16="http://schemas.microsoft.com/office/drawing/2014/main" id="{CC2CA5A4-CD08-49B5-9780-C0B3DE2E56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7" name="Gruppo 166">
                  <a:extLst>
                    <a:ext uri="{FF2B5EF4-FFF2-40B4-BE49-F238E27FC236}">
                      <a16:creationId xmlns:a16="http://schemas.microsoft.com/office/drawing/2014/main" id="{B7B290A8-8C9B-4751-905C-20016E713D37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68" name="Rettangolo 167">
                    <a:extLst>
                      <a:ext uri="{FF2B5EF4-FFF2-40B4-BE49-F238E27FC236}">
                        <a16:creationId xmlns:a16="http://schemas.microsoft.com/office/drawing/2014/main" id="{D893D509-66E7-43C5-AD3A-D133111145A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9" name="Immagine 168">
                    <a:extLst>
                      <a:ext uri="{FF2B5EF4-FFF2-40B4-BE49-F238E27FC236}">
                        <a16:creationId xmlns:a16="http://schemas.microsoft.com/office/drawing/2014/main" id="{991B75A8-C157-4D5B-9F5D-556DA8D7A9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0" name="Rettangolo 169">
                    <a:extLst>
                      <a:ext uri="{FF2B5EF4-FFF2-40B4-BE49-F238E27FC236}">
                        <a16:creationId xmlns:a16="http://schemas.microsoft.com/office/drawing/2014/main" id="{58981577-D695-4189-9925-FED2DD88B807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1" name="Immagine 170">
                    <a:extLst>
                      <a:ext uri="{FF2B5EF4-FFF2-40B4-BE49-F238E27FC236}">
                        <a16:creationId xmlns:a16="http://schemas.microsoft.com/office/drawing/2014/main" id="{508515B8-A463-46C9-9AE6-84D332BB0F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5" name="Gruppo 134">
                <a:extLst>
                  <a:ext uri="{FF2B5EF4-FFF2-40B4-BE49-F238E27FC236}">
                    <a16:creationId xmlns:a16="http://schemas.microsoft.com/office/drawing/2014/main" id="{3350C0D7-4DA3-42F6-841A-7EA321C6F61C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43" name="Gruppo 142">
                  <a:extLst>
                    <a:ext uri="{FF2B5EF4-FFF2-40B4-BE49-F238E27FC236}">
                      <a16:creationId xmlns:a16="http://schemas.microsoft.com/office/drawing/2014/main" id="{A384FF96-CDD5-4923-9A12-84D13879AF11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49" name="Rettangolo 148">
                    <a:extLst>
                      <a:ext uri="{FF2B5EF4-FFF2-40B4-BE49-F238E27FC236}">
                        <a16:creationId xmlns:a16="http://schemas.microsoft.com/office/drawing/2014/main" id="{50771D49-74C1-4035-B393-373B56800D2B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0" name="Immagine 149">
                    <a:extLst>
                      <a:ext uri="{FF2B5EF4-FFF2-40B4-BE49-F238E27FC236}">
                        <a16:creationId xmlns:a16="http://schemas.microsoft.com/office/drawing/2014/main" id="{1CFE1E80-BE35-4A70-A678-0C551F7B7D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4" name="Rettangolo 163">
                    <a:extLst>
                      <a:ext uri="{FF2B5EF4-FFF2-40B4-BE49-F238E27FC236}">
                        <a16:creationId xmlns:a16="http://schemas.microsoft.com/office/drawing/2014/main" id="{BE09D64D-0071-4F0D-827B-64D7DC640125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5" name="Immagine 164">
                    <a:extLst>
                      <a:ext uri="{FF2B5EF4-FFF2-40B4-BE49-F238E27FC236}">
                        <a16:creationId xmlns:a16="http://schemas.microsoft.com/office/drawing/2014/main" id="{469C30B6-C697-4846-8E31-53E524350C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4" name="Gruppo 143">
                  <a:extLst>
                    <a:ext uri="{FF2B5EF4-FFF2-40B4-BE49-F238E27FC236}">
                      <a16:creationId xmlns:a16="http://schemas.microsoft.com/office/drawing/2014/main" id="{D58D1994-4164-40E5-84DF-1331B920B62C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45" name="Rettangolo 144">
                    <a:extLst>
                      <a:ext uri="{FF2B5EF4-FFF2-40B4-BE49-F238E27FC236}">
                        <a16:creationId xmlns:a16="http://schemas.microsoft.com/office/drawing/2014/main" id="{50598EEA-EBAD-4B44-A3CA-95B13AF83208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6" name="Immagine 145">
                    <a:extLst>
                      <a:ext uri="{FF2B5EF4-FFF2-40B4-BE49-F238E27FC236}">
                        <a16:creationId xmlns:a16="http://schemas.microsoft.com/office/drawing/2014/main" id="{7BFDBE03-363B-4B0E-A17D-DC689CFFA1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47" name="Rettangolo 146">
                    <a:extLst>
                      <a:ext uri="{FF2B5EF4-FFF2-40B4-BE49-F238E27FC236}">
                        <a16:creationId xmlns:a16="http://schemas.microsoft.com/office/drawing/2014/main" id="{0F74683F-69A7-46CD-8CF6-14D68824FB10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8" name="Immagine 147">
                    <a:extLst>
                      <a:ext uri="{FF2B5EF4-FFF2-40B4-BE49-F238E27FC236}">
                        <a16:creationId xmlns:a16="http://schemas.microsoft.com/office/drawing/2014/main" id="{67A3D5BC-87F4-456B-980A-6C5039BEE9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DDFF042C-E005-4227-9543-956FEA321C5C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42" name="Immagine 141">
                <a:extLst>
                  <a:ext uri="{FF2B5EF4-FFF2-40B4-BE49-F238E27FC236}">
                    <a16:creationId xmlns:a16="http://schemas.microsoft.com/office/drawing/2014/main" id="{33450681-6D95-43A1-972E-196B3643A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7B8FBD31-48BB-4231-BA99-C1A2AE076EE5}"/>
              </a:ext>
            </a:extLst>
          </p:cNvPr>
          <p:cNvGrpSpPr/>
          <p:nvPr/>
        </p:nvGrpSpPr>
        <p:grpSpPr>
          <a:xfrm>
            <a:off x="6177083" y="4376817"/>
            <a:ext cx="3843576" cy="366434"/>
            <a:chOff x="6177083" y="4376817"/>
            <a:chExt cx="3843576" cy="366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/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blipFill>
                  <a:blip r:embed="rId7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0" name="Connettore 2 209">
              <a:extLst>
                <a:ext uri="{FF2B5EF4-FFF2-40B4-BE49-F238E27FC236}">
                  <a16:creationId xmlns:a16="http://schemas.microsoft.com/office/drawing/2014/main" id="{349D306A-A3A5-42D2-95A0-6A0555F4169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5C4F6361-5222-42AD-8A08-815377D4670B}"/>
                </a:ext>
              </a:extLst>
            </p:cNvPr>
            <p:cNvCxnSpPr>
              <a:stCxn id="209" idx="3"/>
            </p:cNvCxnSpPr>
            <p:nvPr/>
          </p:nvCxnSpPr>
          <p:spPr>
            <a:xfrm flipV="1">
              <a:off x="8282974" y="4555584"/>
              <a:ext cx="1737685" cy="51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982D45AD-DA0B-4336-8EE6-2B7C09B67DBE}"/>
              </a:ext>
            </a:extLst>
          </p:cNvPr>
          <p:cNvGrpSpPr/>
          <p:nvPr/>
        </p:nvGrpSpPr>
        <p:grpSpPr>
          <a:xfrm>
            <a:off x="8188884" y="4929102"/>
            <a:ext cx="3638071" cy="306361"/>
            <a:chOff x="8315888" y="4910189"/>
            <a:chExt cx="3638071" cy="306361"/>
          </a:xfrm>
        </p:grpSpPr>
        <p:sp>
          <p:nvSpPr>
            <p:cNvPr id="212" name="Rettangolo 211">
              <a:extLst>
                <a:ext uri="{FF2B5EF4-FFF2-40B4-BE49-F238E27FC236}">
                  <a16:creationId xmlns:a16="http://schemas.microsoft.com/office/drawing/2014/main" id="{676154EE-06C8-4C40-AA84-26CF56D73F11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3" name="Immagine 212">
              <a:extLst>
                <a:ext uri="{FF2B5EF4-FFF2-40B4-BE49-F238E27FC236}">
                  <a16:creationId xmlns:a16="http://schemas.microsoft.com/office/drawing/2014/main" id="{9D9E9973-316C-448E-A614-07FB3BA17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9207" y="4957730"/>
              <a:ext cx="225345" cy="225345"/>
            </a:xfrm>
            <a:prstGeom prst="rect">
              <a:avLst/>
            </a:prstGeom>
          </p:spPr>
        </p:pic>
        <p:sp>
          <p:nvSpPr>
            <p:cNvPr id="214" name="Rettangolo 213">
              <a:extLst>
                <a:ext uri="{FF2B5EF4-FFF2-40B4-BE49-F238E27FC236}">
                  <a16:creationId xmlns:a16="http://schemas.microsoft.com/office/drawing/2014/main" id="{ABFA782A-393A-467F-B625-25DC81D07750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5" name="Immagine 214">
              <a:extLst>
                <a:ext uri="{FF2B5EF4-FFF2-40B4-BE49-F238E27FC236}">
                  <a16:creationId xmlns:a16="http://schemas.microsoft.com/office/drawing/2014/main" id="{99870BBB-C173-4E39-90FA-ACC302BB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E05C1D70-E301-4DB0-ADEB-4B9E2B959CD4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7" name="Immagine 216">
              <a:extLst>
                <a:ext uri="{FF2B5EF4-FFF2-40B4-BE49-F238E27FC236}">
                  <a16:creationId xmlns:a16="http://schemas.microsoft.com/office/drawing/2014/main" id="{FDE82136-8A21-4744-AD56-379C8C4E6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6740" y="4957730"/>
              <a:ext cx="225345" cy="225345"/>
            </a:xfrm>
            <a:prstGeom prst="rect">
              <a:avLst/>
            </a:prstGeom>
          </p:spPr>
        </p:pic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39727F18-8F9F-42C9-BB54-7B49F79A3C95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9" name="Immagine 218">
              <a:extLst>
                <a:ext uri="{FF2B5EF4-FFF2-40B4-BE49-F238E27FC236}">
                  <a16:creationId xmlns:a16="http://schemas.microsoft.com/office/drawing/2014/main" id="{37DA455C-26C1-4F65-A13E-DCE6E711D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20" name="Rettangolo 219">
              <a:extLst>
                <a:ext uri="{FF2B5EF4-FFF2-40B4-BE49-F238E27FC236}">
                  <a16:creationId xmlns:a16="http://schemas.microsoft.com/office/drawing/2014/main" id="{6EFEDDBC-BA8A-4222-A6C2-B7A9BC02D82B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1" name="Immagine 220">
              <a:extLst>
                <a:ext uri="{FF2B5EF4-FFF2-40B4-BE49-F238E27FC236}">
                  <a16:creationId xmlns:a16="http://schemas.microsoft.com/office/drawing/2014/main" id="{02E24C9E-E652-4A92-98EE-038D6DE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75031" y="4957370"/>
              <a:ext cx="225345" cy="225345"/>
            </a:xfrm>
            <a:prstGeom prst="rect">
              <a:avLst/>
            </a:prstGeom>
          </p:spPr>
        </p:pic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AE91E611-B675-4079-B9D7-6C9F6EAA0F7C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3" name="Immagine 222">
              <a:extLst>
                <a:ext uri="{FF2B5EF4-FFF2-40B4-BE49-F238E27FC236}">
                  <a16:creationId xmlns:a16="http://schemas.microsoft.com/office/drawing/2014/main" id="{56953D8F-62A1-4074-A749-CDCFEECA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70415" y="4950517"/>
              <a:ext cx="225345" cy="225345"/>
            </a:xfrm>
            <a:prstGeom prst="rect">
              <a:avLst/>
            </a:prstGeom>
          </p:spPr>
        </p:pic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B3296763-1BE0-4D48-BE28-D1287A689AAC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BDB9A160-0B7B-4FCA-96B1-2674FD80C51E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7" name="Immagine 226">
              <a:extLst>
                <a:ext uri="{FF2B5EF4-FFF2-40B4-BE49-F238E27FC236}">
                  <a16:creationId xmlns:a16="http://schemas.microsoft.com/office/drawing/2014/main" id="{907A89CD-D54A-409B-B51E-FEF27CE05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71527" y="4957370"/>
              <a:ext cx="225345" cy="225345"/>
            </a:xfrm>
            <a:prstGeom prst="rect">
              <a:avLst/>
            </a:prstGeom>
          </p:spPr>
        </p:pic>
        <p:sp>
          <p:nvSpPr>
            <p:cNvPr id="228" name="Rettangolo 227">
              <a:extLst>
                <a:ext uri="{FF2B5EF4-FFF2-40B4-BE49-F238E27FC236}">
                  <a16:creationId xmlns:a16="http://schemas.microsoft.com/office/drawing/2014/main" id="{BFEF25CF-8528-4EEF-828F-56DBE1C1F50D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9" name="Immagine 228">
              <a:extLst>
                <a:ext uri="{FF2B5EF4-FFF2-40B4-BE49-F238E27FC236}">
                  <a16:creationId xmlns:a16="http://schemas.microsoft.com/office/drawing/2014/main" id="{9B9C6867-F5BB-4FE5-B901-A6A37895B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6EB0CDF0-B6A0-40CD-98AD-0B66590FE71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CBF6636C-9BBA-436F-87FB-F5117E936984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3" name="Rettangolo 232">
              <a:extLst>
                <a:ext uri="{FF2B5EF4-FFF2-40B4-BE49-F238E27FC236}">
                  <a16:creationId xmlns:a16="http://schemas.microsoft.com/office/drawing/2014/main" id="{95C0D444-4705-4780-8B67-F1C5C4EA8F9F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34" name="Immagine 233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1C6FD39E-2B20-44A3-8912-368BB6820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72764" y="4973787"/>
              <a:ext cx="202435" cy="202435"/>
            </a:xfrm>
            <a:prstGeom prst="rect">
              <a:avLst/>
            </a:prstGeom>
          </p:spPr>
        </p:pic>
        <p:pic>
          <p:nvPicPr>
            <p:cNvPr id="235" name="Immagine 23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F2A82165-69EE-4CD7-B624-9CDDB762A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86604" y="4968824"/>
              <a:ext cx="202435" cy="202435"/>
            </a:xfrm>
            <a:prstGeom prst="rect">
              <a:avLst/>
            </a:prstGeom>
          </p:spPr>
        </p:pic>
        <p:pic>
          <p:nvPicPr>
            <p:cNvPr id="236" name="Immagine 235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3BE4510-1783-454B-8F41-FD39FF95B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699800" y="4967102"/>
              <a:ext cx="202435" cy="202435"/>
            </a:xfrm>
            <a:prstGeom prst="rect">
              <a:avLst/>
            </a:prstGeom>
          </p:spPr>
        </p:pic>
      </p:grpSp>
      <p:grpSp>
        <p:nvGrpSpPr>
          <p:cNvPr id="237" name="Gruppo 236">
            <a:extLst>
              <a:ext uri="{FF2B5EF4-FFF2-40B4-BE49-F238E27FC236}">
                <a16:creationId xmlns:a16="http://schemas.microsoft.com/office/drawing/2014/main" id="{814C93D6-35E1-420D-83ED-54F73D9D4E82}"/>
              </a:ext>
            </a:extLst>
          </p:cNvPr>
          <p:cNvGrpSpPr/>
          <p:nvPr/>
        </p:nvGrpSpPr>
        <p:grpSpPr>
          <a:xfrm>
            <a:off x="6010285" y="5420955"/>
            <a:ext cx="4037742" cy="377924"/>
            <a:chOff x="5982917" y="4376817"/>
            <a:chExt cx="4037742" cy="377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/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Connettore 2 238">
              <a:extLst>
                <a:ext uri="{FF2B5EF4-FFF2-40B4-BE49-F238E27FC236}">
                  <a16:creationId xmlns:a16="http://schemas.microsoft.com/office/drawing/2014/main" id="{0AF7FE0B-EB04-483D-B60A-BFE13A1EC851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0" name="Connettore diritto 239">
              <a:extLst>
                <a:ext uri="{FF2B5EF4-FFF2-40B4-BE49-F238E27FC236}">
                  <a16:creationId xmlns:a16="http://schemas.microsoft.com/office/drawing/2014/main" id="{9225C261-1B90-4DDC-A09E-DDEB099B4633}"/>
                </a:ext>
              </a:extLst>
            </p:cNvPr>
            <p:cNvCxnSpPr>
              <a:cxnSpLocks/>
              <a:stCxn id="238" idx="3"/>
            </p:cNvCxnSpPr>
            <p:nvPr/>
          </p:nvCxnSpPr>
          <p:spPr>
            <a:xfrm flipV="1">
              <a:off x="8282975" y="4555587"/>
              <a:ext cx="1737684" cy="1019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1" name="Gruppo 240">
            <a:extLst>
              <a:ext uri="{FF2B5EF4-FFF2-40B4-BE49-F238E27FC236}">
                <a16:creationId xmlns:a16="http://schemas.microsoft.com/office/drawing/2014/main" id="{E01730F6-BA90-4BA4-B305-B9AC942A7191}"/>
              </a:ext>
            </a:extLst>
          </p:cNvPr>
          <p:cNvGrpSpPr/>
          <p:nvPr/>
        </p:nvGrpSpPr>
        <p:grpSpPr>
          <a:xfrm>
            <a:off x="8180745" y="5941562"/>
            <a:ext cx="3638071" cy="306361"/>
            <a:chOff x="8315888" y="4910189"/>
            <a:chExt cx="3638071" cy="306361"/>
          </a:xfrm>
        </p:grpSpPr>
        <p:sp>
          <p:nvSpPr>
            <p:cNvPr id="242" name="Rettangolo 241">
              <a:extLst>
                <a:ext uri="{FF2B5EF4-FFF2-40B4-BE49-F238E27FC236}">
                  <a16:creationId xmlns:a16="http://schemas.microsoft.com/office/drawing/2014/main" id="{17553B46-0BD2-4042-9A38-85701C729543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4" name="Rettangolo 243">
              <a:extLst>
                <a:ext uri="{FF2B5EF4-FFF2-40B4-BE49-F238E27FC236}">
                  <a16:creationId xmlns:a16="http://schemas.microsoft.com/office/drawing/2014/main" id="{A75B4563-BE34-407E-95A1-2D06E532665D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5" name="Immagine 244">
              <a:extLst>
                <a:ext uri="{FF2B5EF4-FFF2-40B4-BE49-F238E27FC236}">
                  <a16:creationId xmlns:a16="http://schemas.microsoft.com/office/drawing/2014/main" id="{F724305C-F909-40D2-90A9-283980021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46" name="Rettangolo 245">
              <a:extLst>
                <a:ext uri="{FF2B5EF4-FFF2-40B4-BE49-F238E27FC236}">
                  <a16:creationId xmlns:a16="http://schemas.microsoft.com/office/drawing/2014/main" id="{6D3B1A7B-A6C8-46E1-9944-04055E9FE888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8" name="Rettangolo 247">
              <a:extLst>
                <a:ext uri="{FF2B5EF4-FFF2-40B4-BE49-F238E27FC236}">
                  <a16:creationId xmlns:a16="http://schemas.microsoft.com/office/drawing/2014/main" id="{ADCA747F-5AE9-4A9D-B42F-4B768A069252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9" name="Immagine 248">
              <a:extLst>
                <a:ext uri="{FF2B5EF4-FFF2-40B4-BE49-F238E27FC236}">
                  <a16:creationId xmlns:a16="http://schemas.microsoft.com/office/drawing/2014/main" id="{7A063ED9-99F6-4E44-B8B2-453867E30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50" name="Rettangolo 249">
              <a:extLst>
                <a:ext uri="{FF2B5EF4-FFF2-40B4-BE49-F238E27FC236}">
                  <a16:creationId xmlns:a16="http://schemas.microsoft.com/office/drawing/2014/main" id="{8C5B60A4-EC67-4122-86A5-5170ECC6BD80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1" name="Immagine 250">
              <a:extLst>
                <a:ext uri="{FF2B5EF4-FFF2-40B4-BE49-F238E27FC236}">
                  <a16:creationId xmlns:a16="http://schemas.microsoft.com/office/drawing/2014/main" id="{B78061EC-6B5B-4301-9A58-4A8EEE5F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81893" y="4957370"/>
              <a:ext cx="225345" cy="225345"/>
            </a:xfrm>
            <a:prstGeom prst="rect">
              <a:avLst/>
            </a:prstGeom>
          </p:spPr>
        </p:pic>
        <p:sp>
          <p:nvSpPr>
            <p:cNvPr id="252" name="Rettangolo 251">
              <a:extLst>
                <a:ext uri="{FF2B5EF4-FFF2-40B4-BE49-F238E27FC236}">
                  <a16:creationId xmlns:a16="http://schemas.microsoft.com/office/drawing/2014/main" id="{83DC1760-7AD5-4DC0-9305-DF4B6579F0DB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4" name="Rettangolo 253">
              <a:extLst>
                <a:ext uri="{FF2B5EF4-FFF2-40B4-BE49-F238E27FC236}">
                  <a16:creationId xmlns:a16="http://schemas.microsoft.com/office/drawing/2014/main" id="{8298C406-7A6A-4D9D-A654-DF5EB4B06818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6" name="Rettangolo 255">
              <a:extLst>
                <a:ext uri="{FF2B5EF4-FFF2-40B4-BE49-F238E27FC236}">
                  <a16:creationId xmlns:a16="http://schemas.microsoft.com/office/drawing/2014/main" id="{102339F1-8F6E-4442-9CDC-8C5FB2EC03BF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8" name="Rettangolo 257">
              <a:extLst>
                <a:ext uri="{FF2B5EF4-FFF2-40B4-BE49-F238E27FC236}">
                  <a16:creationId xmlns:a16="http://schemas.microsoft.com/office/drawing/2014/main" id="{ED6018DB-17DC-4B85-9654-2357150BCB3C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9" name="Immagine 258">
              <a:extLst>
                <a:ext uri="{FF2B5EF4-FFF2-40B4-BE49-F238E27FC236}">
                  <a16:creationId xmlns:a16="http://schemas.microsoft.com/office/drawing/2014/main" id="{11DFC4E6-260D-49B6-A9DE-E69461ECD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60" name="Rettangolo 259">
              <a:extLst>
                <a:ext uri="{FF2B5EF4-FFF2-40B4-BE49-F238E27FC236}">
                  <a16:creationId xmlns:a16="http://schemas.microsoft.com/office/drawing/2014/main" id="{DEE34B31-9FCD-42E9-9B9C-09854D06D23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1" name="Rettangolo 260">
              <a:extLst>
                <a:ext uri="{FF2B5EF4-FFF2-40B4-BE49-F238E27FC236}">
                  <a16:creationId xmlns:a16="http://schemas.microsoft.com/office/drawing/2014/main" id="{D7CB47F5-89F2-40C7-A1CA-31DF8A4DF609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2" name="Rettangolo 261">
              <a:extLst>
                <a:ext uri="{FF2B5EF4-FFF2-40B4-BE49-F238E27FC236}">
                  <a16:creationId xmlns:a16="http://schemas.microsoft.com/office/drawing/2014/main" id="{14E2F362-B830-4005-969C-9DF6D33DC6C2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63" name="Immagine 262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EBF0CFB8-D9C2-4F8C-B130-00799F9B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63095" y="4971428"/>
              <a:ext cx="202435" cy="202435"/>
            </a:xfrm>
            <a:prstGeom prst="rect">
              <a:avLst/>
            </a:prstGeom>
          </p:spPr>
        </p:pic>
        <p:pic>
          <p:nvPicPr>
            <p:cNvPr id="265" name="Immagine 26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5CFA5B8-5B93-46EE-8D54-7B7EF8FB9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87635" y="4971428"/>
              <a:ext cx="202435" cy="202435"/>
            </a:xfrm>
            <a:prstGeom prst="rect">
              <a:avLst/>
            </a:prstGeom>
          </p:spPr>
        </p:pic>
      </p:grpSp>
      <p:pic>
        <p:nvPicPr>
          <p:cNvPr id="266" name="Immagine 265">
            <a:extLst>
              <a:ext uri="{FF2B5EF4-FFF2-40B4-BE49-F238E27FC236}">
                <a16:creationId xmlns:a16="http://schemas.microsoft.com/office/drawing/2014/main" id="{6E38DEBA-4C24-4699-A11A-8D9727320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9176" y="5988741"/>
            <a:ext cx="225345" cy="225345"/>
          </a:xfrm>
          <a:prstGeom prst="rect">
            <a:avLst/>
          </a:prstGeom>
        </p:spPr>
      </p:pic>
      <p:pic>
        <p:nvPicPr>
          <p:cNvPr id="268" name="Immagine 267">
            <a:extLst>
              <a:ext uri="{FF2B5EF4-FFF2-40B4-BE49-F238E27FC236}">
                <a16:creationId xmlns:a16="http://schemas.microsoft.com/office/drawing/2014/main" id="{02BC6EA7-A9A1-456A-A67B-D3E2276BA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1950" y="5991216"/>
            <a:ext cx="225345" cy="225345"/>
          </a:xfrm>
          <a:prstGeom prst="rect">
            <a:avLst/>
          </a:prstGeom>
        </p:spPr>
      </p:pic>
      <p:pic>
        <p:nvPicPr>
          <p:cNvPr id="269" name="Immagine 268">
            <a:extLst>
              <a:ext uri="{FF2B5EF4-FFF2-40B4-BE49-F238E27FC236}">
                <a16:creationId xmlns:a16="http://schemas.microsoft.com/office/drawing/2014/main" id="{5656C50A-A732-423B-BDE4-795D69FAC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1385" y="5988743"/>
            <a:ext cx="225345" cy="225345"/>
          </a:xfrm>
          <a:prstGeom prst="rect">
            <a:avLst/>
          </a:prstGeom>
        </p:spPr>
      </p:pic>
      <p:pic>
        <p:nvPicPr>
          <p:cNvPr id="123" name="Immagine 122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079F0646-53FA-4F59-A586-62351BEEC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59559" y="4986015"/>
            <a:ext cx="202435" cy="202435"/>
          </a:xfrm>
          <a:prstGeom prst="rect">
            <a:avLst/>
          </a:prstGeom>
        </p:spPr>
      </p:pic>
      <p:pic>
        <p:nvPicPr>
          <p:cNvPr id="124" name="Immagine 123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9B133C1F-E10C-4040-9AB2-A9E61C94E0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7692" y="6005160"/>
            <a:ext cx="202435" cy="202435"/>
          </a:xfrm>
          <a:prstGeom prst="rect">
            <a:avLst/>
          </a:prstGeom>
        </p:spPr>
      </p:pic>
      <p:pic>
        <p:nvPicPr>
          <p:cNvPr id="125" name="Immagine 124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378F0C08-49E7-4089-BD47-5FD242975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5920" y="6005160"/>
            <a:ext cx="202435" cy="202435"/>
          </a:xfrm>
          <a:prstGeom prst="rect">
            <a:avLst/>
          </a:prstGeom>
        </p:spPr>
      </p:pic>
      <p:pic>
        <p:nvPicPr>
          <p:cNvPr id="126" name="Immagine 125">
            <a:extLst>
              <a:ext uri="{FF2B5EF4-FFF2-40B4-BE49-F238E27FC236}">
                <a16:creationId xmlns:a16="http://schemas.microsoft.com/office/drawing/2014/main" id="{33D097C4-0FE6-4320-8BE7-DAEC0685A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8135" y="5983632"/>
            <a:ext cx="225345" cy="225345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28C822-DF62-5C4C-B738-65AC772A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4502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5F67AEE-3091-478B-96CC-8463E7B6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Analysis</a:t>
            </a:r>
          </a:p>
        </p:txBody>
      </p:sp>
      <p:sp>
        <p:nvSpPr>
          <p:cNvPr id="4" name="Segnaposto contenuto 6">
            <a:extLst>
              <a:ext uri="{FF2B5EF4-FFF2-40B4-BE49-F238E27FC236}">
                <a16:creationId xmlns:a16="http://schemas.microsoft.com/office/drawing/2014/main" id="{1D088824-0734-4AC4-8685-4FA7AF7BE393}"/>
              </a:ext>
            </a:extLst>
          </p:cNvPr>
          <p:cNvSpPr txBox="1">
            <a:spLocks/>
          </p:cNvSpPr>
          <p:nvPr/>
        </p:nvSpPr>
        <p:spPr>
          <a:xfrm>
            <a:off x="190501" y="2812118"/>
            <a:ext cx="11033888" cy="123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4"/>
            </a:pPr>
            <a:r>
              <a:rPr lang="it-IT" dirty="0">
                <a:solidFill>
                  <a:srgbClr val="C00000"/>
                </a:solidFill>
              </a:rPr>
              <a:t>Security Analysis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</a:t>
            </a:r>
            <a:r>
              <a:rPr lang="it-IT" dirty="0" err="1"/>
              <a:t>PoR</a:t>
            </a:r>
            <a:endParaRPr lang="it-IT" dirty="0"/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6B28ACD-E0DC-244D-9F34-7A63E676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2439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30BB5E-3090-4699-960E-5D38B03C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C93A2E-C68E-4646-85EF-3BE91D92814D}"/>
              </a:ext>
            </a:extLst>
          </p:cNvPr>
          <p:cNvSpPr txBox="1"/>
          <p:nvPr/>
        </p:nvSpPr>
        <p:spPr>
          <a:xfrm>
            <a:off x="190501" y="2767280"/>
            <a:ext cx="5508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ML-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PoR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achieves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the following points in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terms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of security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analysis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No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dictionary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can be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performed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neither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by the cloud-server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nor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by the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key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-server;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Rate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Limiting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to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limit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the threat of online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.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AB435281-1575-4EF9-947C-B18B4A0EADA8}"/>
              </a:ext>
            </a:extLst>
          </p:cNvPr>
          <p:cNvGrpSpPr/>
          <p:nvPr/>
        </p:nvGrpSpPr>
        <p:grpSpPr>
          <a:xfrm>
            <a:off x="7183549" y="2401560"/>
            <a:ext cx="4368219" cy="2054877"/>
            <a:chOff x="7183549" y="2475833"/>
            <a:chExt cx="4368219" cy="2054877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3F4DBD0B-3FBC-43DD-93F8-2C1AD8053CF0}"/>
                </a:ext>
              </a:extLst>
            </p:cNvPr>
            <p:cNvGrpSpPr/>
            <p:nvPr/>
          </p:nvGrpSpPr>
          <p:grpSpPr>
            <a:xfrm>
              <a:off x="7183549" y="2738789"/>
              <a:ext cx="3342494" cy="1378565"/>
              <a:chOff x="6591674" y="2822544"/>
              <a:chExt cx="3342494" cy="1378565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7368CEF-85F0-46E8-9222-B0A55EDE62BE}"/>
                  </a:ext>
                </a:extLst>
              </p:cNvPr>
              <p:cNvGrpSpPr/>
              <p:nvPr/>
            </p:nvGrpSpPr>
            <p:grpSpPr>
              <a:xfrm>
                <a:off x="6591674" y="2822544"/>
                <a:ext cx="3321274" cy="1378565"/>
                <a:chOff x="6591674" y="2822545"/>
                <a:chExt cx="3321274" cy="1378565"/>
              </a:xfrm>
            </p:grpSpPr>
            <p:pic>
              <p:nvPicPr>
                <p:cNvPr id="7" name="Immagine 6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13E29A50-E0CB-4969-A1AE-C0B791F8C9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91674" y="2976433"/>
                  <a:ext cx="1247251" cy="1224677"/>
                </a:xfrm>
                <a:prstGeom prst="rect">
                  <a:avLst/>
                </a:prstGeom>
              </p:spPr>
            </p:pic>
            <p:grpSp>
              <p:nvGrpSpPr>
                <p:cNvPr id="9" name="Gruppo 8">
                  <a:extLst>
                    <a:ext uri="{FF2B5EF4-FFF2-40B4-BE49-F238E27FC236}">
                      <a16:creationId xmlns:a16="http://schemas.microsoft.com/office/drawing/2014/main" id="{693CF220-592C-4D10-B029-0F0551471E69}"/>
                    </a:ext>
                  </a:extLst>
                </p:cNvPr>
                <p:cNvGrpSpPr/>
                <p:nvPr/>
              </p:nvGrpSpPr>
              <p:grpSpPr>
                <a:xfrm>
                  <a:off x="7842420" y="2822545"/>
                  <a:ext cx="2070528" cy="307777"/>
                  <a:chOff x="7842420" y="2942772"/>
                  <a:chExt cx="2070528" cy="307777"/>
                </a:xfrm>
              </p:grpSpPr>
              <p:cxnSp>
                <p:nvCxnSpPr>
                  <p:cNvPr id="12" name="Connettore 2 11">
                    <a:extLst>
                      <a:ext uri="{FF2B5EF4-FFF2-40B4-BE49-F238E27FC236}">
                        <a16:creationId xmlns:a16="http://schemas.microsoft.com/office/drawing/2014/main" id="{B32F997A-3FDD-4C76-B760-94CC9FF8FDD6}"/>
                      </a:ext>
                    </a:extLst>
                  </p:cNvPr>
                  <p:cNvCxnSpPr/>
                  <p:nvPr/>
                </p:nvCxnSpPr>
                <p:spPr>
                  <a:xfrm>
                    <a:off x="7860145" y="3250549"/>
                    <a:ext cx="2052803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660B850-47D7-4AC4-8523-60004EB10B0D}"/>
                      </a:ext>
                    </a:extLst>
                  </p:cNvPr>
                  <p:cNvSpPr txBox="1"/>
                  <p:nvPr/>
                </p:nvSpPr>
                <p:spPr>
                  <a:xfrm>
                    <a:off x="7842420" y="2942772"/>
                    <a:ext cx="20493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1</a:t>
                    </a:r>
                  </a:p>
                </p:txBody>
              </p:sp>
            </p:grpSp>
          </p:grpSp>
          <p:cxnSp>
            <p:nvCxnSpPr>
              <p:cNvPr id="14" name="Connettore 2 13">
                <a:extLst>
                  <a:ext uri="{FF2B5EF4-FFF2-40B4-BE49-F238E27FC236}">
                    <a16:creationId xmlns:a16="http://schemas.microsoft.com/office/drawing/2014/main" id="{20DBBF09-2AE7-47B0-A67E-DDFEDADFC470}"/>
                  </a:ext>
                </a:extLst>
              </p:cNvPr>
              <p:cNvCxnSpPr/>
              <p:nvPr/>
            </p:nvCxnSpPr>
            <p:spPr>
              <a:xfrm>
                <a:off x="7881365" y="3438098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9709573-49A1-4D26-886A-17016814BDF4}"/>
                  </a:ext>
                </a:extLst>
              </p:cNvPr>
              <p:cNvSpPr txBox="1"/>
              <p:nvPr/>
            </p:nvSpPr>
            <p:spPr>
              <a:xfrm>
                <a:off x="7863640" y="3130321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2</a:t>
                </a:r>
              </a:p>
            </p:txBody>
          </p: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2141F14C-7C2B-464C-B0A4-56907699AF0C}"/>
                  </a:ext>
                </a:extLst>
              </p:cNvPr>
              <p:cNvCxnSpPr/>
              <p:nvPr/>
            </p:nvCxnSpPr>
            <p:spPr>
              <a:xfrm>
                <a:off x="7881365" y="3945874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599C42A-AE33-4678-BDBF-6B41444A085E}"/>
                  </a:ext>
                </a:extLst>
              </p:cNvPr>
              <p:cNvSpPr txBox="1"/>
              <p:nvPr/>
            </p:nvSpPr>
            <p:spPr>
              <a:xfrm>
                <a:off x="7863640" y="3466069"/>
                <a:ext cx="204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…</a:t>
                </a:r>
              </a:p>
              <a:p>
                <a:pPr algn="ctr"/>
                <a:r>
                  <a:rPr lang="it-IT" sz="1400" b="1" dirty="0"/>
                  <a:t>100</a:t>
                </a:r>
              </a:p>
            </p:txBody>
          </p:sp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0BF324D9-9BB2-433C-8843-2C4BD844AAF7}"/>
                  </a:ext>
                </a:extLst>
              </p:cNvPr>
              <p:cNvGrpSpPr/>
              <p:nvPr/>
            </p:nvGrpSpPr>
            <p:grpSpPr>
              <a:xfrm>
                <a:off x="8653766" y="3857551"/>
                <a:ext cx="508000" cy="162238"/>
                <a:chOff x="8630799" y="5022153"/>
                <a:chExt cx="508000" cy="162238"/>
              </a:xfrm>
            </p:grpSpPr>
            <p:cxnSp>
              <p:nvCxnSpPr>
                <p:cNvPr id="19" name="Connettore diritto 18">
                  <a:extLst>
                    <a:ext uri="{FF2B5EF4-FFF2-40B4-BE49-F238E27FC236}">
                      <a16:creationId xmlns:a16="http://schemas.microsoft.com/office/drawing/2014/main" id="{C1ADD45A-E79A-4FAC-B707-B411B0A13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0799" y="5022153"/>
                  <a:ext cx="508000" cy="14722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ttore diritto 20">
                  <a:extLst>
                    <a:ext uri="{FF2B5EF4-FFF2-40B4-BE49-F238E27FC236}">
                      <a16:creationId xmlns:a16="http://schemas.microsoft.com/office/drawing/2014/main" id="{89F0B8B9-A697-4663-B2C6-F0D5C7914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30799" y="5022153"/>
                  <a:ext cx="508000" cy="16223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34024914-6FCE-4CA4-9898-FF8CF1D4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46404" y="2729427"/>
              <a:ext cx="905364" cy="1399145"/>
            </a:xfrm>
            <a:prstGeom prst="rect">
              <a:avLst/>
            </a:prstGeom>
          </p:spPr>
        </p:pic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4FA8BC6B-23EE-43EA-A509-217C9467E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42759" y="2475833"/>
              <a:ext cx="225219" cy="22521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/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𝐾𝑆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96D4807-2CEA-0445-8E5A-D10AF5C4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392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73E8A5-4751-45CD-B429-EA377721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/>
              <p:nvPr/>
            </p:nvSpPr>
            <p:spPr>
              <a:xfrm>
                <a:off x="190500" y="2338610"/>
                <a:ext cx="550833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analyzed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ML-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scheme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relies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server-side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strategy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can be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extended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to 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client-side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to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following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benefits: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Save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bandwidth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for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user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server;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Save extra-processing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power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𝐶𝑆</m:t>
                    </m:r>
                    <m:r>
                      <a:rPr lang="it-IT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However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in client-side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attacker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could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claim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possession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for a file by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simply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guessing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its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identifier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possible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can be: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Proof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-of-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ownership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𝑃𝑜𝑊</m:t>
                    </m:r>
                  </m:oMath>
                </a14:m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338610"/>
                <a:ext cx="5508334" cy="2862322"/>
              </a:xfrm>
              <a:prstGeom prst="rect">
                <a:avLst/>
              </a:prstGeom>
              <a:blipFill>
                <a:blip r:embed="rId3"/>
                <a:stretch>
                  <a:fillRect l="-690" t="-881" b="-22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10F15125-A274-46AC-BC08-AD3FBD3D12B8}"/>
              </a:ext>
            </a:extLst>
          </p:cNvPr>
          <p:cNvGrpSpPr/>
          <p:nvPr/>
        </p:nvGrpSpPr>
        <p:grpSpPr>
          <a:xfrm>
            <a:off x="6493167" y="2404346"/>
            <a:ext cx="5427550" cy="2049308"/>
            <a:chOff x="6573949" y="2404345"/>
            <a:chExt cx="5427550" cy="204930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2BCA2BAE-230A-4428-B8C4-A0E296833203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9" name="Immagine 8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3682A0B1-53A7-48A0-A6D7-37EE79312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2604A581-AAAB-4F84-B7F0-89B80977EAC6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3" name="Connettore 2 12">
                  <a:extLst>
                    <a:ext uri="{FF2B5EF4-FFF2-40B4-BE49-F238E27FC236}">
                      <a16:creationId xmlns:a16="http://schemas.microsoft.com/office/drawing/2014/main" id="{22C40790-06D6-4EF0-9089-29EE4D404AE5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8F8C1C74-F4B5-4343-82AC-550BA8B184B3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PoW</a:t>
                  </a:r>
                  <a:endParaRPr lang="it-IT" sz="1400" b="1" dirty="0"/>
                </a:p>
              </p:txBody>
            </p:sp>
          </p:grpSp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72DC7939-0284-48D1-A42A-05F885EF0D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1852" y="3615882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9D9E8EA-16C9-4051-8788-8742955B60BB}"/>
                  </a:ext>
                </a:extLst>
              </p:cNvPr>
              <p:cNvSpPr txBox="1"/>
              <p:nvPr/>
            </p:nvSpPr>
            <p:spPr>
              <a:xfrm>
                <a:off x="7860145" y="3615882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F</a:t>
                </a:r>
              </a:p>
            </p:txBody>
          </p:sp>
        </p:grpSp>
        <p:pic>
          <p:nvPicPr>
            <p:cNvPr id="8" name="Immagine 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0591EB9E-2C58-4940-A0D1-2FF227513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7E2DD3-202A-BA42-BAD9-C6B0F4E2C8A8}"/>
              </a:ext>
            </a:extLst>
          </p:cNvPr>
          <p:cNvSpPr txBox="1"/>
          <p:nvPr/>
        </p:nvSpPr>
        <p:spPr>
          <a:xfrm>
            <a:off x="3893127" y="518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6CBF9-3B33-184E-84F3-580D8741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743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74A833-1E59-5746-8852-9B5431C2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213064-40E1-644E-9153-964FBF77D9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11292"/>
            <a:ext cx="11033888" cy="1635415"/>
          </a:xfrm>
        </p:spPr>
        <p:txBody>
          <a:bodyPr>
            <a:normAutofit/>
          </a:bodyPr>
          <a:lstStyle/>
          <a:p>
            <a:r>
              <a:rPr lang="it-IT" sz="2000" dirty="0" err="1"/>
              <a:t>Vasilopoulos</a:t>
            </a:r>
            <a:r>
              <a:rPr lang="it-IT" sz="2000" dirty="0"/>
              <a:t>, D.,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i="1" dirty="0"/>
              <a:t>Message-</a:t>
            </a:r>
            <a:r>
              <a:rPr lang="it-IT" sz="2000" i="1" dirty="0" err="1"/>
              <a:t>Locked</a:t>
            </a:r>
            <a:r>
              <a:rPr lang="it-IT" sz="2000" i="1" dirty="0"/>
              <a:t>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Secure</a:t>
            </a:r>
            <a:r>
              <a:rPr lang="it-IT" sz="2000" i="1" dirty="0"/>
              <a:t> </a:t>
            </a:r>
            <a:r>
              <a:rPr lang="it-IT" sz="2000" i="1" dirty="0" err="1"/>
              <a:t>Deduplication</a:t>
            </a:r>
            <a:r>
              <a:rPr lang="it-IT" sz="2000" dirty="0"/>
              <a:t>, In </a:t>
            </a:r>
            <a:r>
              <a:rPr lang="it-IT" sz="2000" dirty="0" err="1"/>
              <a:t>Proc</a:t>
            </a:r>
            <a:r>
              <a:rPr lang="it-IT" sz="2000" dirty="0"/>
              <a:t>. of ACM CCSW ’16. 73–83, 2016. </a:t>
            </a:r>
          </a:p>
          <a:p>
            <a:r>
              <a:rPr lang="it-IT" sz="2000" dirty="0" err="1"/>
              <a:t>Azraoui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i="1" dirty="0" err="1"/>
              <a:t>StealthGuard</a:t>
            </a:r>
            <a:r>
              <a:rPr lang="it-IT" sz="2000" i="1" dirty="0"/>
              <a:t>: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Hidden</a:t>
            </a:r>
            <a:r>
              <a:rPr lang="it-IT" sz="2000" i="1" dirty="0"/>
              <a:t> </a:t>
            </a:r>
            <a:r>
              <a:rPr lang="it-IT" sz="2000" i="1" dirty="0" err="1"/>
              <a:t>Watchdogs</a:t>
            </a:r>
            <a:r>
              <a:rPr lang="it-IT" sz="2000" dirty="0"/>
              <a:t>, In </a:t>
            </a:r>
            <a:r>
              <a:rPr lang="it-IT" sz="2000" dirty="0" err="1"/>
              <a:t>Proceedings</a:t>
            </a:r>
            <a:r>
              <a:rPr lang="it-IT" sz="2000" dirty="0"/>
              <a:t> of the 19th </a:t>
            </a:r>
            <a:r>
              <a:rPr lang="it-IT" sz="2000" dirty="0" err="1"/>
              <a:t>European</a:t>
            </a:r>
            <a:r>
              <a:rPr lang="it-IT" sz="2000" dirty="0"/>
              <a:t> Symposium on </a:t>
            </a:r>
            <a:r>
              <a:rPr lang="it-IT" sz="2000" dirty="0" err="1"/>
              <a:t>Research</a:t>
            </a:r>
            <a:r>
              <a:rPr lang="it-IT" sz="2000" dirty="0"/>
              <a:t> in Computer Security (ESORICS) , </a:t>
            </a:r>
            <a:r>
              <a:rPr lang="it-IT" sz="2000" dirty="0" err="1"/>
              <a:t>pages</a:t>
            </a:r>
            <a:r>
              <a:rPr lang="it-IT" sz="2000" dirty="0"/>
              <a:t> 239–256, 2014. </a:t>
            </a:r>
          </a:p>
          <a:p>
            <a:endParaRPr lang="it-IT" sz="2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456CAE-ED5E-8B4A-87C1-C2B79111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5208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D5CC728C-A915-4942-99B7-C608EA55DAB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900000">
            <a:off x="1275700" y="1285192"/>
            <a:ext cx="1751612" cy="2870873"/>
          </a:xfrm>
          <a:prstGeom prst="rect">
            <a:avLst/>
          </a:prstGeom>
        </p:spPr>
      </p:pic>
      <p:pic>
        <p:nvPicPr>
          <p:cNvPr id="11" name="Immagine 10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2B69819B-6042-C941-9E1B-257091EAC0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700000">
            <a:off x="9164687" y="1285192"/>
            <a:ext cx="1751612" cy="2870873"/>
          </a:xfrm>
          <a:prstGeom prst="rect">
            <a:avLst/>
          </a:prstGeom>
        </p:spPr>
      </p:pic>
      <p:pic>
        <p:nvPicPr>
          <p:cNvPr id="12" name="Immagine 11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B080DCD7-0405-174C-B1F8-C35A65CB3E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20195" y="3747132"/>
            <a:ext cx="1751612" cy="2870873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63424D-7205-2846-89CD-63343CA4BCDD}"/>
              </a:ext>
            </a:extLst>
          </p:cNvPr>
          <p:cNvSpPr txBox="1"/>
          <p:nvPr/>
        </p:nvSpPr>
        <p:spPr>
          <a:xfrm rot="20700000">
            <a:off x="3579057" y="2254764"/>
            <a:ext cx="5508334" cy="234847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6200733"/>
              </a:avLst>
            </a:prstTxWarp>
            <a:spAutoFit/>
          </a:bodyPr>
          <a:lstStyle/>
          <a:p>
            <a:pPr algn="ctr"/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It’s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 time for </a:t>
            </a:r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questions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!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0192B42-A1D0-5146-9858-DB4CEBE7C7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327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B3EC094-1FEE-466D-A245-D38D3059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83089963-2AC1-4B1B-A76B-007109CE6D2B}"/>
              </a:ext>
            </a:extLst>
          </p:cNvPr>
          <p:cNvSpPr txBox="1">
            <a:spLocks/>
          </p:cNvSpPr>
          <p:nvPr/>
        </p:nvSpPr>
        <p:spPr>
          <a:xfrm>
            <a:off x="190501" y="2653973"/>
            <a:ext cx="11033888" cy="155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it-IT" dirty="0" err="1">
                <a:solidFill>
                  <a:srgbClr val="C00000"/>
                </a:solidFill>
              </a:rPr>
              <a:t>Introduction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Proof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Retrievability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Conflict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between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5994405-BC6A-E447-9407-E8E74C2E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988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6F00D-7FB9-415F-B71B-5C656ED2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/>
              <p:nvPr/>
            </p:nvSpPr>
            <p:spPr>
              <a:xfrm>
                <a:off x="190501" y="3034383"/>
                <a:ext cx="54956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A </a:t>
                </a:r>
                <a:r>
                  <a:rPr lang="it-IT" dirty="0" err="1">
                    <a:latin typeface="Roboto" panose="02000000000000000000"/>
                  </a:rPr>
                  <a:t>Proof</a:t>
                </a:r>
                <a:r>
                  <a:rPr lang="it-IT" dirty="0">
                    <a:latin typeface="Roboto" panose="02000000000000000000"/>
                  </a:rPr>
                  <a:t> of </a:t>
                </a:r>
                <a:r>
                  <a:rPr lang="it-IT" dirty="0" err="1">
                    <a:latin typeface="Roboto" panose="02000000000000000000"/>
                  </a:rPr>
                  <a:t>Retrievability</a:t>
                </a:r>
                <a:r>
                  <a:rPr lang="it-IT" dirty="0">
                    <a:latin typeface="Roboto" panose="02000000000000000000"/>
                  </a:rPr>
                  <a:t> (</a:t>
                </a:r>
                <a:r>
                  <a:rPr lang="it-IT" dirty="0" err="1">
                    <a:latin typeface="Roboto" panose="02000000000000000000"/>
                  </a:rPr>
                  <a:t>PoR</a:t>
                </a:r>
                <a:r>
                  <a:rPr lang="it-IT" dirty="0">
                    <a:latin typeface="Roboto" panose="02000000000000000000"/>
                  </a:rPr>
                  <a:t>) </a:t>
                </a:r>
                <a:r>
                  <a:rPr lang="it-IT" dirty="0" err="1">
                    <a:latin typeface="Roboto" panose="02000000000000000000"/>
                  </a:rPr>
                  <a:t>is</a:t>
                </a:r>
                <a:r>
                  <a:rPr lang="it-IT" dirty="0">
                    <a:latin typeface="Roboto" panose="02000000000000000000"/>
                  </a:rPr>
                  <a:t> a </a:t>
                </a:r>
                <a:r>
                  <a:rPr lang="it-IT" dirty="0" err="1">
                    <a:latin typeface="Roboto" panose="02000000000000000000"/>
                  </a:rPr>
                  <a:t>proof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provided</a:t>
                </a:r>
                <a:r>
                  <a:rPr lang="it-IT" dirty="0">
                    <a:latin typeface="Roboto" panose="02000000000000000000"/>
                  </a:rPr>
                  <a:t> by the cloud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r>
                  <a:rPr lang="it-IT" dirty="0">
                    <a:latin typeface="Roboto" panose="02000000000000000000"/>
                  </a:rPr>
                  <a:t> (</a:t>
                </a:r>
                <a:r>
                  <a:rPr lang="it-IT" dirty="0" err="1">
                    <a:latin typeface="Roboto" panose="02000000000000000000"/>
                  </a:rPr>
                  <a:t>prover</a:t>
                </a:r>
                <a:r>
                  <a:rPr lang="it-IT" dirty="0">
                    <a:latin typeface="Roboto" panose="02000000000000000000"/>
                  </a:rPr>
                  <a:t>) to the data-</a:t>
                </a:r>
                <a:r>
                  <a:rPr lang="it-IT" dirty="0" err="1">
                    <a:latin typeface="Roboto" panose="02000000000000000000"/>
                  </a:rPr>
                  <a:t>owner</a:t>
                </a:r>
                <a:r>
                  <a:rPr lang="it-IT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r>
                  <a:rPr lang="it-IT" dirty="0">
                    <a:latin typeface="Roboto" panose="02000000000000000000"/>
                  </a:rPr>
                  <a:t> (</a:t>
                </a:r>
                <a:r>
                  <a:rPr lang="it-IT" dirty="0" err="1">
                    <a:latin typeface="Roboto" panose="02000000000000000000"/>
                  </a:rPr>
                  <a:t>verifier</a:t>
                </a:r>
                <a:r>
                  <a:rPr lang="it-IT" dirty="0">
                    <a:latin typeface="Roboto" panose="02000000000000000000"/>
                  </a:rPr>
                  <a:t>) </a:t>
                </a:r>
                <a:r>
                  <a:rPr lang="it-IT" dirty="0" err="1">
                    <a:latin typeface="Roboto" panose="02000000000000000000"/>
                  </a:rPr>
                  <a:t>that</a:t>
                </a:r>
                <a:r>
                  <a:rPr lang="it-IT" dirty="0">
                    <a:latin typeface="Roboto" panose="02000000000000000000"/>
                  </a:rPr>
                  <a:t> a target file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is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stored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correctly</a:t>
                </a:r>
                <a:r>
                  <a:rPr lang="it-IT" dirty="0">
                    <a:latin typeface="Roboto" panose="02000000000000000000"/>
                  </a:rPr>
                  <a:t>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1" y="3034383"/>
                <a:ext cx="5495636" cy="923330"/>
              </a:xfrm>
              <a:prstGeom prst="rect">
                <a:avLst/>
              </a:prstGeom>
              <a:blipFill>
                <a:blip r:embed="rId3"/>
                <a:stretch>
                  <a:fillRect l="-691" t="-2703" r="-1152" b="-67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o 24">
            <a:extLst>
              <a:ext uri="{FF2B5EF4-FFF2-40B4-BE49-F238E27FC236}">
                <a16:creationId xmlns:a16="http://schemas.microsoft.com/office/drawing/2014/main" id="{74AB85AA-7D7C-404B-917A-94915A385589}"/>
              </a:ext>
            </a:extLst>
          </p:cNvPr>
          <p:cNvGrpSpPr/>
          <p:nvPr/>
        </p:nvGrpSpPr>
        <p:grpSpPr>
          <a:xfrm>
            <a:off x="6573949" y="2404346"/>
            <a:ext cx="5388307" cy="2049308"/>
            <a:chOff x="6573949" y="2404346"/>
            <a:chExt cx="5388307" cy="2049308"/>
          </a:xfrm>
        </p:grpSpPr>
        <p:pic>
          <p:nvPicPr>
            <p:cNvPr id="12" name="Immagine 11" descr="Immagine che contiene grafica vettoriale&#10;&#10;Descrizione generata automaticamente">
              <a:extLst>
                <a:ext uri="{FF2B5EF4-FFF2-40B4-BE49-F238E27FC236}">
                  <a16:creationId xmlns:a16="http://schemas.microsoft.com/office/drawing/2014/main" id="{29B0E0E0-B378-41F8-B652-D6B6753A5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3949" y="2816661"/>
              <a:ext cx="1247251" cy="1224677"/>
            </a:xfrm>
            <a:prstGeom prst="rect">
              <a:avLst/>
            </a:prstGeom>
          </p:spPr>
        </p:pic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219D5999-287F-4864-A197-40047F287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12948" y="2404346"/>
              <a:ext cx="2049308" cy="2049308"/>
            </a:xfrm>
            <a:prstGeom prst="rect">
              <a:avLst/>
            </a:prstGeom>
          </p:spPr>
        </p:pic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A445BDA3-969D-45DA-A76B-4A0197040AD1}"/>
                </a:ext>
              </a:extLst>
            </p:cNvPr>
            <p:cNvGrpSpPr/>
            <p:nvPr/>
          </p:nvGrpSpPr>
          <p:grpSpPr>
            <a:xfrm>
              <a:off x="7835347" y="2897088"/>
              <a:ext cx="2077601" cy="307777"/>
              <a:chOff x="7835347" y="3017315"/>
              <a:chExt cx="2077601" cy="307777"/>
            </a:xfrm>
          </p:grpSpPr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4292BA4E-9EE2-4025-86BF-4C524F70CDE1}"/>
                  </a:ext>
                </a:extLst>
              </p:cNvPr>
              <p:cNvCxnSpPr/>
              <p:nvPr/>
            </p:nvCxnSpPr>
            <p:spPr>
              <a:xfrm>
                <a:off x="7860145" y="3325092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055BBFA-A0B6-4B1C-A9C9-52A7254B5215}"/>
                  </a:ext>
                </a:extLst>
              </p:cNvPr>
              <p:cNvSpPr txBox="1"/>
              <p:nvPr/>
            </p:nvSpPr>
            <p:spPr>
              <a:xfrm>
                <a:off x="7835347" y="3017315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Is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my</a:t>
                </a:r>
                <a:r>
                  <a:rPr lang="it-IT" sz="1400" b="1" dirty="0"/>
                  <a:t> data </a:t>
                </a:r>
                <a:r>
                  <a:rPr lang="it-IT" sz="1400" b="1" dirty="0" err="1"/>
                  <a:t>still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there</a:t>
                </a:r>
                <a:r>
                  <a:rPr lang="it-IT" sz="1400" b="1" dirty="0"/>
                  <a:t>?</a:t>
                </a:r>
              </a:p>
            </p:txBody>
          </p:sp>
        </p:grp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5F79747C-DD3C-4172-96E7-9F5F02EEAE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5347" y="3666530"/>
              <a:ext cx="2049308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0C81AA2F-7FF5-4416-9214-0FAEB05665E0}"/>
                </a:ext>
              </a:extLst>
            </p:cNvPr>
            <p:cNvSpPr txBox="1"/>
            <p:nvPr/>
          </p:nvSpPr>
          <p:spPr>
            <a:xfrm>
              <a:off x="7863640" y="3666530"/>
              <a:ext cx="2049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 err="1"/>
                <a:t>PoR</a:t>
              </a:r>
              <a:endParaRPr lang="it-IT" sz="1400" b="1" dirty="0"/>
            </a:p>
          </p:txBody>
        </p:sp>
      </p:grp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EFBE7E7-21AD-D343-9942-F6158354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039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F5864-73C4-458D-A1AB-C0305AB7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/>
              <p:nvPr/>
            </p:nvSpPr>
            <p:spPr>
              <a:xfrm>
                <a:off x="190501" y="2718195"/>
                <a:ext cx="6096000" cy="18841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Formally, a </a:t>
                </a:r>
                <a:r>
                  <a:rPr lang="it-IT" dirty="0" err="1">
                    <a:latin typeface="Roboto" panose="02000000000000000000"/>
                  </a:rPr>
                  <a:t>PoR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scheme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involves</a:t>
                </a:r>
                <a:r>
                  <a:rPr lang="it-IT" dirty="0">
                    <a:latin typeface="Roboto" panose="02000000000000000000"/>
                  </a:rPr>
                  <a:t> 5 </a:t>
                </a:r>
                <a:r>
                  <a:rPr lang="it-IT" dirty="0" err="1">
                    <a:latin typeface="Roboto" panose="02000000000000000000"/>
                  </a:rPr>
                  <a:t>polynomial</a:t>
                </a:r>
                <a:r>
                  <a:rPr lang="it-IT" dirty="0">
                    <a:latin typeface="Roboto" panose="02000000000000000000"/>
                  </a:rPr>
                  <a:t>-time </a:t>
                </a:r>
                <a:r>
                  <a:rPr lang="it-IT" dirty="0" err="1">
                    <a:latin typeface="Roboto" panose="02000000000000000000"/>
                  </a:rPr>
                  <a:t>algorithms</a:t>
                </a:r>
                <a:r>
                  <a:rPr lang="it-IT" dirty="0">
                    <a:latin typeface="Roboto" panose="0200000000000000000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dirty="0">
                        <a:latin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dirty="0">
                        <a:latin typeface="Cambria Math" panose="02040503050406030204" pitchFamily="18" charset="0"/>
                      </a:rPr>
                      <m:t>()→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</a:rPr>
                      <m:t>𝐸𝑛𝑐𝑜𝑑𝑒</m:t>
                    </m:r>
                    <m:d>
                      <m:d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6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𝑓𝑖𝑑</m:t>
                    </m:r>
                    <m:r>
                      <a:rPr lang="it-IT" sz="16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acc>
                      <m:accPr>
                        <m:chr m:val="̂"/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</a:rPr>
                      <m:t>𝐶h𝑎𝑙𝑙𝑒𝑛𝑔𝑒</m:t>
                    </m:r>
                    <m:d>
                      <m:d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 dirty="0" err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</a:rPr>
                          <m:t>𝑓𝑖𝑑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6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𝑐h𝑎𝑙</m:t>
                    </m:r>
                  </m:oMath>
                </a14:m>
                <a:endParaRPr lang="it-IT" sz="16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𝑃𝑟𝑜𝑜𝑓𝐺𝑒𝑛</m:t>
                    </m:r>
                    <m:d>
                      <m:dPr>
                        <m:ctrlP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</m:oMath>
                </a14:m>
                <a:endParaRPr lang="it-IT" sz="16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𝑃𝑟𝑜𝑜𝑓𝑉𝑒𝑟𝑖𝑓</m:t>
                    </m:r>
                    <m:d>
                      <m:dPr>
                        <m:ctrlPr>
                          <a:rPr lang="it-IT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it-IT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{0,1}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1" y="2718195"/>
                <a:ext cx="6096000" cy="1884106"/>
              </a:xfrm>
              <a:prstGeom prst="rect">
                <a:avLst/>
              </a:prstGeom>
              <a:blipFill>
                <a:blip r:embed="rId3"/>
                <a:stretch>
                  <a:fillRect l="-624" t="-1342" b="-20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>
            <a:extLst>
              <a:ext uri="{FF2B5EF4-FFF2-40B4-BE49-F238E27FC236}">
                <a16:creationId xmlns:a16="http://schemas.microsoft.com/office/drawing/2014/main" id="{82C4AB66-CD77-4753-B4CA-C9FEDD5126C4}"/>
              </a:ext>
            </a:extLst>
          </p:cNvPr>
          <p:cNvGrpSpPr/>
          <p:nvPr/>
        </p:nvGrpSpPr>
        <p:grpSpPr>
          <a:xfrm>
            <a:off x="6573949" y="2404345"/>
            <a:ext cx="5427550" cy="2049308"/>
            <a:chOff x="6573949" y="2404345"/>
            <a:chExt cx="5427550" cy="2049308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EE98B239-D5F4-43F3-822A-24FC318566B0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7" name="Immagine 6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852B32A9-B4F7-42B2-BE26-33F9905BB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9" name="Gruppo 8">
                <a:extLst>
                  <a:ext uri="{FF2B5EF4-FFF2-40B4-BE49-F238E27FC236}">
                    <a16:creationId xmlns:a16="http://schemas.microsoft.com/office/drawing/2014/main" id="{C01D4A79-333F-4E63-806B-DAC99E4BF1E3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2" name="Connettore 2 11">
                  <a:extLst>
                    <a:ext uri="{FF2B5EF4-FFF2-40B4-BE49-F238E27FC236}">
                      <a16:creationId xmlns:a16="http://schemas.microsoft.com/office/drawing/2014/main" id="{5634CB47-8354-4673-8287-ED6724894DD9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155E386A-FA95-465F-9625-FDAAC11D6490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Is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my</a:t>
                  </a:r>
                  <a:r>
                    <a:rPr lang="it-IT" sz="1400" b="1" dirty="0"/>
                    <a:t> data </a:t>
                  </a:r>
                  <a:r>
                    <a:rPr lang="it-IT" sz="1400" b="1" dirty="0" err="1"/>
                    <a:t>still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there</a:t>
                  </a:r>
                  <a:r>
                    <a:rPr lang="it-IT" sz="1400" b="1" dirty="0"/>
                    <a:t>?</a:t>
                  </a:r>
                </a:p>
              </p:txBody>
            </p:sp>
          </p:grpSp>
          <p:cxnSp>
            <p:nvCxnSpPr>
              <p:cNvPr id="10" name="Connettore 2 9">
                <a:extLst>
                  <a:ext uri="{FF2B5EF4-FFF2-40B4-BE49-F238E27FC236}">
                    <a16:creationId xmlns:a16="http://schemas.microsoft.com/office/drawing/2014/main" id="{DF96E38E-4C8B-414D-BB04-EA84C2A27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5347" y="3666530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7D86C74-6842-44CB-B1E9-3025ABDF583F}"/>
                  </a:ext>
                </a:extLst>
              </p:cNvPr>
              <p:cNvSpPr txBox="1"/>
              <p:nvPr/>
            </p:nvSpPr>
            <p:spPr>
              <a:xfrm>
                <a:off x="7863640" y="3666530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PoR</a:t>
                </a:r>
                <a:endParaRPr lang="it-IT" sz="1400" b="1" dirty="0"/>
              </a:p>
            </p:txBody>
          </p:sp>
        </p:grpSp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99F84B39-E911-4C36-99A3-829D7D707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00A6E0-783F-684A-B6E4-7B370488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930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997BD3-8CB3-40EA-A9F7-4E8E19CEBC46}"/>
              </a:ext>
            </a:extLst>
          </p:cNvPr>
          <p:cNvSpPr txBox="1"/>
          <p:nvPr/>
        </p:nvSpPr>
        <p:spPr>
          <a:xfrm>
            <a:off x="190501" y="3135834"/>
            <a:ext cx="443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PoR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solution</a:t>
            </a:r>
            <a:r>
              <a:rPr lang="it-IT" dirty="0">
                <a:latin typeface="Roboto" panose="02000000000000000000"/>
              </a:rPr>
              <a:t> can be </a:t>
            </a:r>
            <a:r>
              <a:rPr lang="it-IT" dirty="0" err="1">
                <a:latin typeface="Roboto" panose="02000000000000000000"/>
              </a:rPr>
              <a:t>divided</a:t>
            </a:r>
            <a:r>
              <a:rPr lang="it-IT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Watchdog-based</a:t>
            </a:r>
            <a:r>
              <a:rPr lang="it-IT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b="1" dirty="0">
              <a:solidFill>
                <a:srgbClr val="C00000"/>
              </a:solidFill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Tag-</a:t>
            </a:r>
            <a:r>
              <a:rPr lang="it-IT" dirty="0" err="1">
                <a:latin typeface="Roboto" panose="02000000000000000000"/>
              </a:rPr>
              <a:t>based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PoR</a:t>
            </a:r>
            <a:endParaRPr lang="it-IT" dirty="0">
              <a:latin typeface="Roboto" panose="02000000000000000000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B09052C4-8668-4742-8A02-A5EC89B73606}"/>
              </a:ext>
            </a:extLst>
          </p:cNvPr>
          <p:cNvCxnSpPr>
            <a:stCxn id="49" idx="1"/>
            <a:endCxn id="56" idx="3"/>
          </p:cNvCxnSpPr>
          <p:nvPr/>
        </p:nvCxnSpPr>
        <p:spPr>
          <a:xfrm rot="10800000" flipV="1">
            <a:off x="6141583" y="4219130"/>
            <a:ext cx="1904073" cy="789515"/>
          </a:xfrm>
          <a:prstGeom prst="bentConnector3">
            <a:avLst>
              <a:gd name="adj1" fmla="val 72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8E45A327-6E8A-451B-AB04-D5014FF61A59}"/>
              </a:ext>
            </a:extLst>
          </p:cNvPr>
          <p:cNvCxnSpPr>
            <a:stCxn id="6" idx="0"/>
            <a:endCxn id="51" idx="1"/>
          </p:cNvCxnSpPr>
          <p:nvPr/>
        </p:nvCxnSpPr>
        <p:spPr>
          <a:xfrm rot="5400000" flipH="1" flipV="1">
            <a:off x="6027997" y="1634441"/>
            <a:ext cx="1439552" cy="2024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D6CE44DF-0179-4070-A0CF-6ADCDB91C882}"/>
              </a:ext>
            </a:extLst>
          </p:cNvPr>
          <p:cNvSpPr txBox="1"/>
          <p:nvPr/>
        </p:nvSpPr>
        <p:spPr>
          <a:xfrm>
            <a:off x="6905338" y="3566721"/>
            <a:ext cx="2501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Block #i?</a:t>
            </a:r>
          </a:p>
        </p:txBody>
      </p: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7315018C-A54B-4104-8301-957A6BDD2E9C}"/>
              </a:ext>
            </a:extLst>
          </p:cNvPr>
          <p:cNvGrpSpPr/>
          <p:nvPr/>
        </p:nvGrpSpPr>
        <p:grpSpPr>
          <a:xfrm>
            <a:off x="5022964" y="1465341"/>
            <a:ext cx="6910752" cy="4070218"/>
            <a:chOff x="5022964" y="1465341"/>
            <a:chExt cx="6910752" cy="4070218"/>
          </a:xfrm>
        </p:grpSpPr>
        <p:grpSp>
          <p:nvGrpSpPr>
            <p:cNvPr id="78" name="Gruppo 77">
              <a:extLst>
                <a:ext uri="{FF2B5EF4-FFF2-40B4-BE49-F238E27FC236}">
                  <a16:creationId xmlns:a16="http://schemas.microsoft.com/office/drawing/2014/main" id="{A97616D2-1D20-41DE-B03E-096369EB56AC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4070218"/>
              <a:chOff x="5022964" y="1465341"/>
              <a:chExt cx="6910752" cy="4070218"/>
            </a:xfrm>
          </p:grpSpPr>
          <p:grpSp>
            <p:nvGrpSpPr>
              <p:cNvPr id="71" name="Gruppo 70">
                <a:extLst>
                  <a:ext uri="{FF2B5EF4-FFF2-40B4-BE49-F238E27FC236}">
                    <a16:creationId xmlns:a16="http://schemas.microsoft.com/office/drawing/2014/main" id="{47C4581B-22D9-4552-83B4-BCFDAD27959A}"/>
                  </a:ext>
                </a:extLst>
              </p:cNvPr>
              <p:cNvGrpSpPr/>
              <p:nvPr/>
            </p:nvGrpSpPr>
            <p:grpSpPr>
              <a:xfrm>
                <a:off x="5169417" y="4823980"/>
                <a:ext cx="1132027" cy="711579"/>
                <a:chOff x="5529986" y="4823980"/>
                <a:chExt cx="1132027" cy="711579"/>
              </a:xfrm>
            </p:grpSpPr>
            <p:sp>
              <p:nvSpPr>
                <p:cNvPr id="57" name="CasellaDiTesto 56">
                  <a:extLst>
                    <a:ext uri="{FF2B5EF4-FFF2-40B4-BE49-F238E27FC236}">
                      <a16:creationId xmlns:a16="http://schemas.microsoft.com/office/drawing/2014/main" id="{A5CA799E-AB9D-4F84-A3E1-E165BC300E0E}"/>
                    </a:ext>
                  </a:extLst>
                </p:cNvPr>
                <p:cNvSpPr txBox="1"/>
                <p:nvPr/>
              </p:nvSpPr>
              <p:spPr>
                <a:xfrm>
                  <a:off x="5529986" y="5227782"/>
                  <a:ext cx="11320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Verification</a:t>
                  </a:r>
                  <a:endParaRPr lang="it-IT" sz="1400" b="1" dirty="0"/>
                </a:p>
              </p:txBody>
            </p:sp>
            <p:grpSp>
              <p:nvGrpSpPr>
                <p:cNvPr id="70" name="Gruppo 69">
                  <a:extLst>
                    <a:ext uri="{FF2B5EF4-FFF2-40B4-BE49-F238E27FC236}">
                      <a16:creationId xmlns:a16="http://schemas.microsoft.com/office/drawing/2014/main" id="{D27E7FFF-6AAC-4296-9D72-0FD7F633DBFD}"/>
                    </a:ext>
                  </a:extLst>
                </p:cNvPr>
                <p:cNvGrpSpPr/>
                <p:nvPr/>
              </p:nvGrpSpPr>
              <p:grpSpPr>
                <a:xfrm>
                  <a:off x="5659820" y="4823980"/>
                  <a:ext cx="842331" cy="369332"/>
                  <a:chOff x="5659820" y="4823980"/>
                  <a:chExt cx="842331" cy="369332"/>
                </a:xfrm>
              </p:grpSpPr>
              <p:sp>
                <p:nvSpPr>
                  <p:cNvPr id="56" name="Rettangolo 55">
                    <a:extLst>
                      <a:ext uri="{FF2B5EF4-FFF2-40B4-BE49-F238E27FC236}">
                        <a16:creationId xmlns:a16="http://schemas.microsoft.com/office/drawing/2014/main" id="{FB1CF202-5112-44D7-A68E-82804F3C020A}"/>
                      </a:ext>
                    </a:extLst>
                  </p:cNvPr>
                  <p:cNvSpPr/>
                  <p:nvPr/>
                </p:nvSpPr>
                <p:spPr>
                  <a:xfrm>
                    <a:off x="6197351" y="485564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>
                        <a:solidFill>
                          <a:schemeClr val="tx1"/>
                        </a:solidFill>
                      </a:rPr>
                      <a:t>?</a:t>
                    </a:r>
                  </a:p>
                </p:txBody>
              </p:sp>
              <p:grpSp>
                <p:nvGrpSpPr>
                  <p:cNvPr id="68" name="Gruppo 67">
                    <a:extLst>
                      <a:ext uri="{FF2B5EF4-FFF2-40B4-BE49-F238E27FC236}">
                        <a16:creationId xmlns:a16="http://schemas.microsoft.com/office/drawing/2014/main" id="{886F622F-B0E2-43ED-A5B8-A706FD264C03}"/>
                      </a:ext>
                    </a:extLst>
                  </p:cNvPr>
                  <p:cNvGrpSpPr/>
                  <p:nvPr/>
                </p:nvGrpSpPr>
                <p:grpSpPr>
                  <a:xfrm>
                    <a:off x="5659820" y="4855646"/>
                    <a:ext cx="304800" cy="306000"/>
                    <a:chOff x="5648035" y="4879357"/>
                    <a:chExt cx="304800" cy="306000"/>
                  </a:xfrm>
                </p:grpSpPr>
                <p:sp>
                  <p:nvSpPr>
                    <p:cNvPr id="66" name="Rettangolo 65">
                      <a:extLst>
                        <a:ext uri="{FF2B5EF4-FFF2-40B4-BE49-F238E27FC236}">
                          <a16:creationId xmlns:a16="http://schemas.microsoft.com/office/drawing/2014/main" id="{97033B41-AA67-4C3D-93FB-2105E2E28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8035" y="4879357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pic>
                  <p:nvPicPr>
                    <p:cNvPr id="67" name="Immagine 66" descr="Immagine che contiene cielo, segnale, esterni, fotografia&#10;&#10;Descrizione generata automaticamente">
                      <a:extLst>
                        <a:ext uri="{FF2B5EF4-FFF2-40B4-BE49-F238E27FC236}">
                          <a16:creationId xmlns:a16="http://schemas.microsoft.com/office/drawing/2014/main" id="{227D059A-A7D8-41DE-B5F1-EC1D713C60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696799" y="4940496"/>
                      <a:ext cx="202435" cy="20243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9" name="CasellaDiTesto 68">
                    <a:extLst>
                      <a:ext uri="{FF2B5EF4-FFF2-40B4-BE49-F238E27FC236}">
                        <a16:creationId xmlns:a16="http://schemas.microsoft.com/office/drawing/2014/main" id="{2792D992-571C-4521-AEB9-98CA72611677}"/>
                      </a:ext>
                    </a:extLst>
                  </p:cNvPr>
                  <p:cNvSpPr txBox="1"/>
                  <p:nvPr/>
                </p:nvSpPr>
                <p:spPr>
                  <a:xfrm>
                    <a:off x="5935762" y="4823980"/>
                    <a:ext cx="2024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dirty="0"/>
                      <a:t>=</a:t>
                    </a:r>
                  </a:p>
                </p:txBody>
              </p:sp>
            </p:grpSp>
          </p:grpSp>
          <p:grpSp>
            <p:nvGrpSpPr>
              <p:cNvPr id="77" name="Gruppo 76">
                <a:extLst>
                  <a:ext uri="{FF2B5EF4-FFF2-40B4-BE49-F238E27FC236}">
                    <a16:creationId xmlns:a16="http://schemas.microsoft.com/office/drawing/2014/main" id="{A6A3AAEA-63E8-4AFE-8461-80C1FC7D8F5C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22964" y="1465341"/>
                <a:chExt cx="6910752" cy="3625444"/>
              </a:xfrm>
            </p:grpSpPr>
            <p:grpSp>
              <p:nvGrpSpPr>
                <p:cNvPr id="53" name="Gruppo 52">
                  <a:extLst>
                    <a:ext uri="{FF2B5EF4-FFF2-40B4-BE49-F238E27FC236}">
                      <a16:creationId xmlns:a16="http://schemas.microsoft.com/office/drawing/2014/main" id="{7850C345-EAEC-46E1-BC11-487A2EABCA13}"/>
                    </a:ext>
                  </a:extLst>
                </p:cNvPr>
                <p:cNvGrpSpPr/>
                <p:nvPr/>
              </p:nvGrpSpPr>
              <p:grpSpPr>
                <a:xfrm>
                  <a:off x="5022964" y="1465341"/>
                  <a:ext cx="6910752" cy="3625444"/>
                  <a:chOff x="5051504" y="828210"/>
                  <a:chExt cx="6910752" cy="3625444"/>
                </a:xfrm>
              </p:grpSpPr>
              <p:pic>
                <p:nvPicPr>
                  <p:cNvPr id="6" name="Immagine 5" descr="Immagine che contiene grafica vettoriale&#10;&#10;Descrizione generata automaticamente">
                    <a:extLst>
                      <a:ext uri="{FF2B5EF4-FFF2-40B4-BE49-F238E27FC236}">
                        <a16:creationId xmlns:a16="http://schemas.microsoft.com/office/drawing/2014/main" id="{F84B5A38-6BD7-4B91-B17C-7C59EA5203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051504" y="2729428"/>
                    <a:ext cx="1424934" cy="1399144"/>
                  </a:xfrm>
                  <a:prstGeom prst="rect">
                    <a:avLst/>
                  </a:prstGeom>
                </p:spPr>
              </p:pic>
              <p:grpSp>
                <p:nvGrpSpPr>
                  <p:cNvPr id="52" name="Gruppo 51">
                    <a:extLst>
                      <a:ext uri="{FF2B5EF4-FFF2-40B4-BE49-F238E27FC236}">
                        <a16:creationId xmlns:a16="http://schemas.microsoft.com/office/drawing/2014/main" id="{DDF2EE45-FEF0-41C0-82CD-8D150EB4B08E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828210"/>
                    <a:ext cx="5485818" cy="3625444"/>
                    <a:chOff x="6476438" y="828210"/>
                    <a:chExt cx="5485818" cy="3625444"/>
                  </a:xfrm>
                </p:grpSpPr>
                <p:pic>
                  <p:nvPicPr>
                    <p:cNvPr id="7" name="Immagine 6" descr="Immagine che contiene oggetto&#10;&#10;Descrizione generata automaticamente">
                      <a:extLst>
                        <a:ext uri="{FF2B5EF4-FFF2-40B4-BE49-F238E27FC236}">
                          <a16:creationId xmlns:a16="http://schemas.microsoft.com/office/drawing/2014/main" id="{FB4C786B-E06C-4C42-A06B-808297F5C2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9912948" y="2404346"/>
                      <a:ext cx="2049308" cy="2049308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36" name="Gruppo 35">
                      <a:extLst>
                        <a:ext uri="{FF2B5EF4-FFF2-40B4-BE49-F238E27FC236}">
                          <a16:creationId xmlns:a16="http://schemas.microsoft.com/office/drawing/2014/main" id="{AE0295C4-98A2-4FAA-91E4-1208D925DC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76438" y="2046351"/>
                      <a:ext cx="3517890" cy="715989"/>
                      <a:chOff x="6503565" y="2251346"/>
                      <a:chExt cx="3517890" cy="715989"/>
                    </a:xfrm>
                  </p:grpSpPr>
                  <p:grpSp>
                    <p:nvGrpSpPr>
                      <p:cNvPr id="34" name="Gruppo 33">
                        <a:extLst>
                          <a:ext uri="{FF2B5EF4-FFF2-40B4-BE49-F238E27FC236}">
                            <a16:creationId xmlns:a16="http://schemas.microsoft.com/office/drawing/2014/main" id="{6A9FB99E-655A-497D-9954-F80507F79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03565" y="2251346"/>
                        <a:ext cx="3517890" cy="715989"/>
                        <a:chOff x="6503565" y="2251346"/>
                        <a:chExt cx="3517890" cy="715989"/>
                      </a:xfrm>
                    </p:grpSpPr>
                    <p:grpSp>
                      <p:nvGrpSpPr>
                        <p:cNvPr id="20" name="Gruppo 19">
                          <a:extLst>
                            <a:ext uri="{FF2B5EF4-FFF2-40B4-BE49-F238E27FC236}">
                              <a16:creationId xmlns:a16="http://schemas.microsoft.com/office/drawing/2014/main" id="{625B187A-EAAB-4B06-AE4B-B499D5B216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021861" y="2251346"/>
                          <a:ext cx="2427044" cy="306000"/>
                          <a:chOff x="7571254" y="2942088"/>
                          <a:chExt cx="2427044" cy="306000"/>
                        </a:xfrm>
                      </p:grpSpPr>
                      <p:grpSp>
                        <p:nvGrpSpPr>
                          <p:cNvPr id="12" name="Gruppo 11">
                            <a:extLst>
                              <a:ext uri="{FF2B5EF4-FFF2-40B4-BE49-F238E27FC236}">
                                <a16:creationId xmlns:a16="http://schemas.microsoft.com/office/drawing/2014/main" id="{CAA39B48-8B25-4F93-9605-485E6DAE9C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71254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8" name="Rettangolo 7">
                              <a:extLst>
                                <a:ext uri="{FF2B5EF4-FFF2-40B4-BE49-F238E27FC236}">
                                  <a16:creationId xmlns:a16="http://schemas.microsoft.com/office/drawing/2014/main" id="{4F40E9F1-1D26-48F5-B9AB-D911C99D2E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9" name="Rettangolo 8">
                              <a:extLst>
                                <a:ext uri="{FF2B5EF4-FFF2-40B4-BE49-F238E27FC236}">
                                  <a16:creationId xmlns:a16="http://schemas.microsoft.com/office/drawing/2014/main" id="{21FC0A35-391A-4BED-BA66-E4CA219C75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0" name="Rettangolo 9">
                              <a:extLst>
                                <a:ext uri="{FF2B5EF4-FFF2-40B4-BE49-F238E27FC236}">
                                  <a16:creationId xmlns:a16="http://schemas.microsoft.com/office/drawing/2014/main" id="{18029343-5019-4557-BEEB-A12B5BE08C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1" name="Rettangolo 10">
                              <a:extLst>
                                <a:ext uri="{FF2B5EF4-FFF2-40B4-BE49-F238E27FC236}">
                                  <a16:creationId xmlns:a16="http://schemas.microsoft.com/office/drawing/2014/main" id="{1EA1EF7F-CED7-400A-A0BD-3529EB8D6D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  <p:grpSp>
                        <p:nvGrpSpPr>
                          <p:cNvPr id="15" name="Gruppo 14">
                            <a:extLst>
                              <a:ext uri="{FF2B5EF4-FFF2-40B4-BE49-F238E27FC236}">
                                <a16:creationId xmlns:a16="http://schemas.microsoft.com/office/drawing/2014/main" id="{36BDED36-6EFA-452E-BA49-6B3B148E59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784776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16" name="Rettangolo 15">
                              <a:extLst>
                                <a:ext uri="{FF2B5EF4-FFF2-40B4-BE49-F238E27FC236}">
                                  <a16:creationId xmlns:a16="http://schemas.microsoft.com/office/drawing/2014/main" id="{160AEF38-8A93-4711-8DD7-706FE486CF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7" name="Rettangolo 16">
                              <a:extLst>
                                <a:ext uri="{FF2B5EF4-FFF2-40B4-BE49-F238E27FC236}">
                                  <a16:creationId xmlns:a16="http://schemas.microsoft.com/office/drawing/2014/main" id="{B1303A7C-4C67-4F58-BA12-B2CD1AE089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8" name="Rettangolo 17">
                              <a:extLst>
                                <a:ext uri="{FF2B5EF4-FFF2-40B4-BE49-F238E27FC236}">
                                  <a16:creationId xmlns:a16="http://schemas.microsoft.com/office/drawing/2014/main" id="{214540AF-4CAE-4A4C-B9D2-981147C38E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9" name="Rettangolo 18">
                              <a:extLst>
                                <a:ext uri="{FF2B5EF4-FFF2-40B4-BE49-F238E27FC236}">
                                  <a16:creationId xmlns:a16="http://schemas.microsoft.com/office/drawing/2014/main" id="{330DCEE6-7209-47CF-994E-090353C2F4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</p:grpSp>
                    <p:cxnSp>
                      <p:nvCxnSpPr>
                        <p:cNvPr id="22" name="Connettore 2 21">
                          <a:extLst>
                            <a:ext uri="{FF2B5EF4-FFF2-40B4-BE49-F238E27FC236}">
                              <a16:creationId xmlns:a16="http://schemas.microsoft.com/office/drawing/2014/main" id="{DF3D8A23-8561-4FA2-99BF-0518C38BF76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557818" y="2967335"/>
                          <a:ext cx="3463637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3">
                          <a:schemeClr val="accent6"/>
                        </a:lnRef>
                        <a:fillRef idx="0">
                          <a:schemeClr val="accent6"/>
                        </a:fillRef>
                        <a:effectRef idx="2">
                          <a:schemeClr val="accent6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3" name="CasellaDiTesto 22">
                          <a:extLst>
                            <a:ext uri="{FF2B5EF4-FFF2-40B4-BE49-F238E27FC236}">
                              <a16:creationId xmlns:a16="http://schemas.microsoft.com/office/drawing/2014/main" id="{9398AE54-1FA2-402A-BE53-334F5CEBFD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03565" y="2598003"/>
                          <a:ext cx="346363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it-IT" sz="1400" b="1" dirty="0"/>
                            <a:t>Upload</a:t>
                          </a:r>
                        </a:p>
                      </p:txBody>
                    </p:sp>
                  </p:grpSp>
                  <p:grpSp>
                    <p:nvGrpSpPr>
                      <p:cNvPr id="35" name="Gruppo 34">
                        <a:extLst>
                          <a:ext uri="{FF2B5EF4-FFF2-40B4-BE49-F238E27FC236}">
                            <a16:creationId xmlns:a16="http://schemas.microsoft.com/office/drawing/2014/main" id="{E7A50FDD-8970-4942-BD45-BB5359C7A6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61589" y="2300665"/>
                        <a:ext cx="2347588" cy="233218"/>
                        <a:chOff x="7061589" y="2300665"/>
                        <a:chExt cx="2347588" cy="233218"/>
                      </a:xfrm>
                    </p:grpSpPr>
                    <p:pic>
                      <p:nvPicPr>
                        <p:cNvPr id="25" name="Immagine 24">
                          <a:extLst>
                            <a:ext uri="{FF2B5EF4-FFF2-40B4-BE49-F238E27FC236}">
                              <a16:creationId xmlns:a16="http://schemas.microsoft.com/office/drawing/2014/main" id="{4A119729-5FF4-4D42-AEDE-744583A0F80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61589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" name="Immagine 25">
                          <a:extLst>
                            <a:ext uri="{FF2B5EF4-FFF2-40B4-BE49-F238E27FC236}">
                              <a16:creationId xmlns:a16="http://schemas.microsoft.com/office/drawing/2014/main" id="{19BDACD5-EC23-4ED4-840F-1D02D113C9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360711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" name="Immagine 26">
                          <a:extLst>
                            <a:ext uri="{FF2B5EF4-FFF2-40B4-BE49-F238E27FC236}">
                              <a16:creationId xmlns:a16="http://schemas.microsoft.com/office/drawing/2014/main" id="{18F39990-820E-480E-BBDD-AC4625D3EF6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963467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" name="Immagine 27">
                          <a:extLst>
                            <a:ext uri="{FF2B5EF4-FFF2-40B4-BE49-F238E27FC236}">
                              <a16:creationId xmlns:a16="http://schemas.microsoft.com/office/drawing/2014/main" id="{E05F5F0C-1818-4293-996B-4078463F266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579910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9" name="Immagine 28">
                          <a:extLst>
                            <a:ext uri="{FF2B5EF4-FFF2-40B4-BE49-F238E27FC236}">
                              <a16:creationId xmlns:a16="http://schemas.microsoft.com/office/drawing/2014/main" id="{2FDC90BA-89D0-4DB8-BE94-0BE50BD38B9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880424" y="2308538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" name="Immagine 29">
                          <a:extLst>
                            <a:ext uri="{FF2B5EF4-FFF2-40B4-BE49-F238E27FC236}">
                              <a16:creationId xmlns:a16="http://schemas.microsoft.com/office/drawing/2014/main" id="{EA618A7F-CE9D-46EB-8DA8-CCE173DA3D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183832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" name="Immagine 31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BFE9ADFC-B9D1-4AAF-BFC4-4DBE0D94ADA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688253" y="2322533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" name="Immagine 32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0CF95FBD-1CBF-432D-BAF7-BFDD47CBA76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296856" y="2319994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cxnSp>
                  <p:nvCxnSpPr>
                    <p:cNvPr id="38" name="Connettore 2 37">
                      <a:extLst>
                        <a:ext uri="{FF2B5EF4-FFF2-40B4-BE49-F238E27FC236}">
                          <a16:creationId xmlns:a16="http://schemas.microsoft.com/office/drawing/2014/main" id="{A3A9DFE3-4949-4843-8DB4-05B83A07BA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961003" y="3262745"/>
                      <a:ext cx="2494505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onnettore 2 41">
                      <a:extLst>
                        <a:ext uri="{FF2B5EF4-FFF2-40B4-BE49-F238E27FC236}">
                          <a16:creationId xmlns:a16="http://schemas.microsoft.com/office/drawing/2014/main" id="{CA18FA6C-A60D-4879-ACC0-AD394823461F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980866" y="3770592"/>
                      <a:ext cx="245477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Rettangolo 48">
                      <a:extLst>
                        <a:ext uri="{FF2B5EF4-FFF2-40B4-BE49-F238E27FC236}">
                          <a16:creationId xmlns:a16="http://schemas.microsoft.com/office/drawing/2014/main" id="{575CA7CA-7203-459A-93C2-626B77C06E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4195" y="3429000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p:txBody>
                </p:sp>
                <p:pic>
                  <p:nvPicPr>
                    <p:cNvPr id="51" name="Immagine 50">
                      <a:extLst>
                        <a:ext uri="{FF2B5EF4-FFF2-40B4-BE49-F238E27FC236}">
                          <a16:creationId xmlns:a16="http://schemas.microsoft.com/office/drawing/2014/main" id="{2DEE7471-0945-4E8D-819C-CF701DDF33C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788655" y="828210"/>
                      <a:ext cx="923331" cy="923331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76" name="Immagine 75">
                  <a:extLst>
                    <a:ext uri="{FF2B5EF4-FFF2-40B4-BE49-F238E27FC236}">
                      <a16:creationId xmlns:a16="http://schemas.microsoft.com/office/drawing/2014/main" id="{D8A6D3E6-8F32-4BCC-B192-E94D253106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54495" y="2408993"/>
                  <a:ext cx="225219" cy="2252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80" name="Immagine 79">
              <a:extLst>
                <a:ext uri="{FF2B5EF4-FFF2-40B4-BE49-F238E27FC236}">
                  <a16:creationId xmlns:a16="http://schemas.microsoft.com/office/drawing/2014/main" id="{FD97C91B-B316-4951-B8BF-79B7FFD6C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2696" y="3843705"/>
              <a:ext cx="225219" cy="225219"/>
            </a:xfrm>
            <a:prstGeom prst="rect">
              <a:avLst/>
            </a:prstGeom>
          </p:spPr>
        </p:pic>
      </p:grp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F934497-99D6-9A48-87EF-DE3BA24D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427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5F2D3E48-3925-4D88-8AA8-2FEE6FA17BD1}"/>
              </a:ext>
            </a:extLst>
          </p:cNvPr>
          <p:cNvGrpSpPr/>
          <p:nvPr/>
        </p:nvGrpSpPr>
        <p:grpSpPr>
          <a:xfrm>
            <a:off x="6822016" y="2728377"/>
            <a:ext cx="2799528" cy="306091"/>
            <a:chOff x="6930859" y="2765626"/>
            <a:chExt cx="2799528" cy="306091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B1A05452-B86E-47DA-AD09-4124191848CD}"/>
                </a:ext>
              </a:extLst>
            </p:cNvPr>
            <p:cNvGrpSpPr/>
            <p:nvPr/>
          </p:nvGrpSpPr>
          <p:grpSpPr>
            <a:xfrm>
              <a:off x="6930859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DD07A564-E632-4DD3-8001-4C2B7DBF84D6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EE738D9A-67F7-4A0B-B5EB-C28FD29ACDC7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54" name="Rettangolo 53">
                    <a:extLst>
                      <a:ext uri="{FF2B5EF4-FFF2-40B4-BE49-F238E27FC236}">
                        <a16:creationId xmlns:a16="http://schemas.microsoft.com/office/drawing/2014/main" id="{FDE76A88-18E0-447C-9740-E926A4D4EE8A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" name="Rettangolo 2">
                    <a:extLst>
                      <a:ext uri="{FF2B5EF4-FFF2-40B4-BE49-F238E27FC236}">
                        <a16:creationId xmlns:a16="http://schemas.microsoft.com/office/drawing/2014/main" id="{F96FCE5F-9777-49A1-B105-5F67DC8DE51C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8" name="Gruppo 57">
                  <a:extLst>
                    <a:ext uri="{FF2B5EF4-FFF2-40B4-BE49-F238E27FC236}">
                      <a16:creationId xmlns:a16="http://schemas.microsoft.com/office/drawing/2014/main" id="{1CA3FA28-1B96-4530-9748-5705FFFCD206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59" name="Rettangolo 58">
                    <a:extLst>
                      <a:ext uri="{FF2B5EF4-FFF2-40B4-BE49-F238E27FC236}">
                        <a16:creationId xmlns:a16="http://schemas.microsoft.com/office/drawing/2014/main" id="{6EEF7072-F78D-4464-A2DF-4F8ED5A765BE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Rettangolo 59">
                    <a:extLst>
                      <a:ext uri="{FF2B5EF4-FFF2-40B4-BE49-F238E27FC236}">
                        <a16:creationId xmlns:a16="http://schemas.microsoft.com/office/drawing/2014/main" id="{C483C8F0-55CC-49FE-B58E-6B2133E155CC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76" name="Gruppo 75">
                <a:extLst>
                  <a:ext uri="{FF2B5EF4-FFF2-40B4-BE49-F238E27FC236}">
                    <a16:creationId xmlns:a16="http://schemas.microsoft.com/office/drawing/2014/main" id="{2B8FE452-6BFB-4996-BF25-E635CB6A2D61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77" name="Gruppo 76">
                  <a:extLst>
                    <a:ext uri="{FF2B5EF4-FFF2-40B4-BE49-F238E27FC236}">
                      <a16:creationId xmlns:a16="http://schemas.microsoft.com/office/drawing/2014/main" id="{882C7217-B247-4DD5-AD20-8B48F212BCE8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81" name="Rettangolo 80">
                    <a:extLst>
                      <a:ext uri="{FF2B5EF4-FFF2-40B4-BE49-F238E27FC236}">
                        <a16:creationId xmlns:a16="http://schemas.microsoft.com/office/drawing/2014/main" id="{1915E719-559D-4C30-8894-A731A6BE10CC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Rettangolo 81">
                    <a:extLst>
                      <a:ext uri="{FF2B5EF4-FFF2-40B4-BE49-F238E27FC236}">
                        <a16:creationId xmlns:a16="http://schemas.microsoft.com/office/drawing/2014/main" id="{549E0FB1-0F04-4F88-88EA-3EA471184133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8" name="Gruppo 77">
                  <a:extLst>
                    <a:ext uri="{FF2B5EF4-FFF2-40B4-BE49-F238E27FC236}">
                      <a16:creationId xmlns:a16="http://schemas.microsoft.com/office/drawing/2014/main" id="{516E4C0C-8ED7-4CB2-9E0E-0E3737333D0F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79" name="Rettangolo 78">
                    <a:extLst>
                      <a:ext uri="{FF2B5EF4-FFF2-40B4-BE49-F238E27FC236}">
                        <a16:creationId xmlns:a16="http://schemas.microsoft.com/office/drawing/2014/main" id="{99574674-EA3D-4539-9F02-90D6DA3EBB90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Rettangolo 79">
                    <a:extLst>
                      <a:ext uri="{FF2B5EF4-FFF2-40B4-BE49-F238E27FC236}">
                        <a16:creationId xmlns:a16="http://schemas.microsoft.com/office/drawing/2014/main" id="{09EA5287-2E02-4886-9B7F-2C6EF81252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  <p:grpSp>
          <p:nvGrpSpPr>
            <p:cNvPr id="83" name="Gruppo 82">
              <a:extLst>
                <a:ext uri="{FF2B5EF4-FFF2-40B4-BE49-F238E27FC236}">
                  <a16:creationId xmlns:a16="http://schemas.microsoft.com/office/drawing/2014/main" id="{35E30707-F28C-4923-8E4F-406B685FA883}"/>
                </a:ext>
              </a:extLst>
            </p:cNvPr>
            <p:cNvGrpSpPr/>
            <p:nvPr/>
          </p:nvGrpSpPr>
          <p:grpSpPr>
            <a:xfrm>
              <a:off x="8330623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84" name="Gruppo 83">
                <a:extLst>
                  <a:ext uri="{FF2B5EF4-FFF2-40B4-BE49-F238E27FC236}">
                    <a16:creationId xmlns:a16="http://schemas.microsoft.com/office/drawing/2014/main" id="{13AFB7A0-6B39-4E10-B818-C5DE99B352C3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92" name="Gruppo 91">
                  <a:extLst>
                    <a:ext uri="{FF2B5EF4-FFF2-40B4-BE49-F238E27FC236}">
                      <a16:creationId xmlns:a16="http://schemas.microsoft.com/office/drawing/2014/main" id="{F6709C40-769C-4FEB-98C4-ACA568EA42F3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53C7CBBF-D3FA-43DA-ACB7-94E6A4EEF977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49DC2741-1FBD-48D0-A774-7C81C451B217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A19559EA-F9EC-49F3-AE74-06DA68756CE1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94" name="Rettangolo 93">
                    <a:extLst>
                      <a:ext uri="{FF2B5EF4-FFF2-40B4-BE49-F238E27FC236}">
                        <a16:creationId xmlns:a16="http://schemas.microsoft.com/office/drawing/2014/main" id="{7B177FD8-4210-495F-BBD8-33E8CFC93954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Rettangolo 94">
                    <a:extLst>
                      <a:ext uri="{FF2B5EF4-FFF2-40B4-BE49-F238E27FC236}">
                        <a16:creationId xmlns:a16="http://schemas.microsoft.com/office/drawing/2014/main" id="{CD4B4250-1F08-4D68-AF1F-0594D7AAE897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5" name="Gruppo 84">
                <a:extLst>
                  <a:ext uri="{FF2B5EF4-FFF2-40B4-BE49-F238E27FC236}">
                    <a16:creationId xmlns:a16="http://schemas.microsoft.com/office/drawing/2014/main" id="{F3B289E3-32A9-44B9-B863-6FB83CD0C775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86" name="Gruppo 85">
                  <a:extLst>
                    <a:ext uri="{FF2B5EF4-FFF2-40B4-BE49-F238E27FC236}">
                      <a16:creationId xmlns:a16="http://schemas.microsoft.com/office/drawing/2014/main" id="{1525E308-A80F-410C-8810-94E8EA0D3B15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90" name="Rettangolo 89">
                    <a:extLst>
                      <a:ext uri="{FF2B5EF4-FFF2-40B4-BE49-F238E27FC236}">
                        <a16:creationId xmlns:a16="http://schemas.microsoft.com/office/drawing/2014/main" id="{AC097B33-99F4-44EC-80B3-9A71B7181B6E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Rettangolo 90">
                    <a:extLst>
                      <a:ext uri="{FF2B5EF4-FFF2-40B4-BE49-F238E27FC236}">
                        <a16:creationId xmlns:a16="http://schemas.microsoft.com/office/drawing/2014/main" id="{B9566E55-5ABC-45BB-8FA3-B1A1828677A4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7" name="Gruppo 86">
                  <a:extLst>
                    <a:ext uri="{FF2B5EF4-FFF2-40B4-BE49-F238E27FC236}">
                      <a16:creationId xmlns:a16="http://schemas.microsoft.com/office/drawing/2014/main" id="{CD57A1BE-05C4-4347-BF9F-A381FA54743D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88" name="Rettangolo 87">
                    <a:extLst>
                      <a:ext uri="{FF2B5EF4-FFF2-40B4-BE49-F238E27FC236}">
                        <a16:creationId xmlns:a16="http://schemas.microsoft.com/office/drawing/2014/main" id="{692A8ED4-A374-4ACA-8E05-3F903A78EEF4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Rettangolo 88">
                    <a:extLst>
                      <a:ext uri="{FF2B5EF4-FFF2-40B4-BE49-F238E27FC236}">
                        <a16:creationId xmlns:a16="http://schemas.microsoft.com/office/drawing/2014/main" id="{734783D6-7774-4093-BE6C-2728F17A59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</p:grpSp>
      <p:grpSp>
        <p:nvGrpSpPr>
          <p:cNvPr id="100" name="Gruppo 99">
            <a:extLst>
              <a:ext uri="{FF2B5EF4-FFF2-40B4-BE49-F238E27FC236}">
                <a16:creationId xmlns:a16="http://schemas.microsoft.com/office/drawing/2014/main" id="{13D19A21-EEF7-4D73-A2EB-92DED54BB179}"/>
              </a:ext>
            </a:extLst>
          </p:cNvPr>
          <p:cNvGrpSpPr/>
          <p:nvPr/>
        </p:nvGrpSpPr>
        <p:grpSpPr>
          <a:xfrm>
            <a:off x="7991381" y="4067599"/>
            <a:ext cx="349543" cy="306000"/>
            <a:chOff x="6974416" y="2880777"/>
            <a:chExt cx="349543" cy="306000"/>
          </a:xfrm>
        </p:grpSpPr>
        <p:sp>
          <p:nvSpPr>
            <p:cNvPr id="101" name="Rettangolo 100">
              <a:extLst>
                <a:ext uri="{FF2B5EF4-FFF2-40B4-BE49-F238E27FC236}">
                  <a16:creationId xmlns:a16="http://schemas.microsoft.com/office/drawing/2014/main" id="{D1552C42-DDAE-47A1-B5DB-14A17D2EAC30}"/>
                </a:ext>
              </a:extLst>
            </p:cNvPr>
            <p:cNvSpPr/>
            <p:nvPr/>
          </p:nvSpPr>
          <p:spPr>
            <a:xfrm>
              <a:off x="6974416" y="2880777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02" name="Rettangolo 101">
              <a:extLst>
                <a:ext uri="{FF2B5EF4-FFF2-40B4-BE49-F238E27FC236}">
                  <a16:creationId xmlns:a16="http://schemas.microsoft.com/office/drawing/2014/main" id="{5F575B69-2481-4DFF-BACE-2530CF77CFC8}"/>
                </a:ext>
              </a:extLst>
            </p:cNvPr>
            <p:cNvSpPr/>
            <p:nvPr/>
          </p:nvSpPr>
          <p:spPr>
            <a:xfrm>
              <a:off x="7278240" y="2880777"/>
              <a:ext cx="45719" cy="30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05" name="Immagine 104">
            <a:extLst>
              <a:ext uri="{FF2B5EF4-FFF2-40B4-BE49-F238E27FC236}">
                <a16:creationId xmlns:a16="http://schemas.microsoft.com/office/drawing/2014/main" id="{960D5596-A1AA-45B2-9F84-443545A44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495" y="2408993"/>
            <a:ext cx="225219" cy="225219"/>
          </a:xfrm>
          <a:prstGeom prst="rect">
            <a:avLst/>
          </a:prstGeom>
        </p:spPr>
      </p:pic>
      <p:grpSp>
        <p:nvGrpSpPr>
          <p:cNvPr id="43" name="Gruppo 42">
            <a:extLst>
              <a:ext uri="{FF2B5EF4-FFF2-40B4-BE49-F238E27FC236}">
                <a16:creationId xmlns:a16="http://schemas.microsoft.com/office/drawing/2014/main" id="{693B091F-4508-4E25-ABEB-4A2096C51B5B}"/>
              </a:ext>
            </a:extLst>
          </p:cNvPr>
          <p:cNvGrpSpPr/>
          <p:nvPr/>
        </p:nvGrpSpPr>
        <p:grpSpPr>
          <a:xfrm>
            <a:off x="5003087" y="1465341"/>
            <a:ext cx="6930629" cy="3964728"/>
            <a:chOff x="5003087" y="1465341"/>
            <a:chExt cx="6930629" cy="3964728"/>
          </a:xfrm>
        </p:grpSpPr>
        <p:grpSp>
          <p:nvGrpSpPr>
            <p:cNvPr id="40" name="Gruppo 39">
              <a:extLst>
                <a:ext uri="{FF2B5EF4-FFF2-40B4-BE49-F238E27FC236}">
                  <a16:creationId xmlns:a16="http://schemas.microsoft.com/office/drawing/2014/main" id="{E91AC435-0397-4D51-BFD1-512395090304}"/>
                </a:ext>
              </a:extLst>
            </p:cNvPr>
            <p:cNvGrpSpPr/>
            <p:nvPr/>
          </p:nvGrpSpPr>
          <p:grpSpPr>
            <a:xfrm>
              <a:off x="5003087" y="4823979"/>
              <a:ext cx="1139194" cy="606090"/>
              <a:chOff x="5003087" y="4823979"/>
              <a:chExt cx="1139194" cy="606090"/>
            </a:xfrm>
          </p:grpSpPr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BEF33E79-D1F1-47A6-96F5-388E9DB37EC1}"/>
                  </a:ext>
                </a:extLst>
              </p:cNvPr>
              <p:cNvSpPr txBox="1"/>
              <p:nvPr/>
            </p:nvSpPr>
            <p:spPr>
              <a:xfrm>
                <a:off x="5003087" y="4823979"/>
                <a:ext cx="937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Tag(    )</a:t>
                </a:r>
              </a:p>
            </p:txBody>
          </p:sp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CC78D536-493B-42CC-A5A8-F0F4C2D5972C}"/>
                  </a:ext>
                </a:extLst>
              </p:cNvPr>
              <p:cNvGrpSpPr/>
              <p:nvPr/>
            </p:nvGrpSpPr>
            <p:grpSpPr>
              <a:xfrm>
                <a:off x="5010254" y="4823980"/>
                <a:ext cx="1132027" cy="606089"/>
                <a:chOff x="5010254" y="4823980"/>
                <a:chExt cx="1132027" cy="606089"/>
              </a:xfrm>
            </p:grpSpPr>
            <p:grpSp>
              <p:nvGrpSpPr>
                <p:cNvPr id="31" name="Gruppo 30">
                  <a:extLst>
                    <a:ext uri="{FF2B5EF4-FFF2-40B4-BE49-F238E27FC236}">
                      <a16:creationId xmlns:a16="http://schemas.microsoft.com/office/drawing/2014/main" id="{1F0D01D7-0F62-4144-8066-8C5EA77441B9}"/>
                    </a:ext>
                  </a:extLst>
                </p:cNvPr>
                <p:cNvGrpSpPr/>
                <p:nvPr/>
              </p:nvGrpSpPr>
              <p:grpSpPr>
                <a:xfrm>
                  <a:off x="5010254" y="4823980"/>
                  <a:ext cx="1132027" cy="606089"/>
                  <a:chOff x="4880420" y="4823980"/>
                  <a:chExt cx="1132027" cy="606089"/>
                </a:xfrm>
              </p:grpSpPr>
              <p:grpSp>
                <p:nvGrpSpPr>
                  <p:cNvPr id="71" name="Gruppo 70">
                    <a:extLst>
                      <a:ext uri="{FF2B5EF4-FFF2-40B4-BE49-F238E27FC236}">
                        <a16:creationId xmlns:a16="http://schemas.microsoft.com/office/drawing/2014/main" id="{47C4581B-22D9-4552-83B4-BCFDAD27959A}"/>
                      </a:ext>
                    </a:extLst>
                  </p:cNvPr>
                  <p:cNvGrpSpPr/>
                  <p:nvPr/>
                </p:nvGrpSpPr>
                <p:grpSpPr>
                  <a:xfrm>
                    <a:off x="4880420" y="4823980"/>
                    <a:ext cx="1132027" cy="606089"/>
                    <a:chOff x="5240989" y="4823980"/>
                    <a:chExt cx="1132027" cy="606089"/>
                  </a:xfrm>
                </p:grpSpPr>
                <p:sp>
                  <p:nvSpPr>
                    <p:cNvPr id="57" name="CasellaDiTesto 56">
                      <a:extLst>
                        <a:ext uri="{FF2B5EF4-FFF2-40B4-BE49-F238E27FC236}">
                          <a16:creationId xmlns:a16="http://schemas.microsoft.com/office/drawing/2014/main" id="{A5CA799E-AB9D-4F84-A3E1-E165BC300E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0989" y="5122292"/>
                      <a:ext cx="113202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 err="1"/>
                        <a:t>Verification</a:t>
                      </a:r>
                      <a:endParaRPr lang="it-IT" sz="1400" b="1" dirty="0"/>
                    </a:p>
                  </p:txBody>
                </p:sp>
                <p:sp>
                  <p:nvSpPr>
                    <p:cNvPr id="69" name="CasellaDiTesto 68">
                      <a:extLst>
                        <a:ext uri="{FF2B5EF4-FFF2-40B4-BE49-F238E27FC236}">
                          <a16:creationId xmlns:a16="http://schemas.microsoft.com/office/drawing/2014/main" id="{2792D992-571C-4521-AEB9-98CA72611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35762" y="4823980"/>
                      <a:ext cx="2024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dirty="0"/>
                        <a:t>=</a:t>
                      </a:r>
                    </a:p>
                  </p:txBody>
                </p:sp>
              </p:grp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39A8FD3A-16F9-4D3F-9C7A-5A7631CF0C54}"/>
                      </a:ext>
                    </a:extLst>
                  </p:cNvPr>
                  <p:cNvSpPr/>
                  <p:nvPr/>
                </p:nvSpPr>
                <p:spPr>
                  <a:xfrm>
                    <a:off x="5867143" y="485564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104" name="Rettangolo 103">
                  <a:extLst>
                    <a:ext uri="{FF2B5EF4-FFF2-40B4-BE49-F238E27FC236}">
                      <a16:creationId xmlns:a16="http://schemas.microsoft.com/office/drawing/2014/main" id="{AA94B320-0027-4974-8D83-A9E1222BC107}"/>
                    </a:ext>
                  </a:extLst>
                </p:cNvPr>
                <p:cNvSpPr/>
                <p:nvPr/>
              </p:nvSpPr>
              <p:spPr>
                <a:xfrm>
                  <a:off x="5487740" y="4930180"/>
                  <a:ext cx="177056" cy="17680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41" name="Gruppo 40">
              <a:extLst>
                <a:ext uri="{FF2B5EF4-FFF2-40B4-BE49-F238E27FC236}">
                  <a16:creationId xmlns:a16="http://schemas.microsoft.com/office/drawing/2014/main" id="{E1739428-8385-4B44-9461-66C36CB6EB90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3625444"/>
              <a:chOff x="5022964" y="1465341"/>
              <a:chExt cx="6910752" cy="3625444"/>
            </a:xfrm>
          </p:grpSpPr>
          <p:grpSp>
            <p:nvGrpSpPr>
              <p:cNvPr id="53" name="Gruppo 52">
                <a:extLst>
                  <a:ext uri="{FF2B5EF4-FFF2-40B4-BE49-F238E27FC236}">
                    <a16:creationId xmlns:a16="http://schemas.microsoft.com/office/drawing/2014/main" id="{7850C345-EAEC-46E1-BC11-487A2EABCA13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51504" y="828210"/>
                <a:chExt cx="6910752" cy="3625444"/>
              </a:xfrm>
            </p:grpSpPr>
            <p:pic>
              <p:nvPicPr>
                <p:cNvPr id="6" name="Immagine 5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F84B5A38-6BD7-4B91-B17C-7C59EA5203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51504" y="2729428"/>
                  <a:ext cx="1424934" cy="1399144"/>
                </a:xfrm>
                <a:prstGeom prst="rect">
                  <a:avLst/>
                </a:prstGeom>
              </p:spPr>
            </p:pic>
            <p:grpSp>
              <p:nvGrpSpPr>
                <p:cNvPr id="52" name="Gruppo 51">
                  <a:extLst>
                    <a:ext uri="{FF2B5EF4-FFF2-40B4-BE49-F238E27FC236}">
                      <a16:creationId xmlns:a16="http://schemas.microsoft.com/office/drawing/2014/main" id="{DDF2EE45-FEF0-41C0-82CD-8D150EB4B08E}"/>
                    </a:ext>
                  </a:extLst>
                </p:cNvPr>
                <p:cNvGrpSpPr/>
                <p:nvPr/>
              </p:nvGrpSpPr>
              <p:grpSpPr>
                <a:xfrm>
                  <a:off x="6476438" y="828210"/>
                  <a:ext cx="5485818" cy="3625444"/>
                  <a:chOff x="6476438" y="828210"/>
                  <a:chExt cx="5485818" cy="3625444"/>
                </a:xfrm>
              </p:grpSpPr>
              <p:pic>
                <p:nvPicPr>
                  <p:cNvPr id="7" name="Immagine 6" descr="Immagine che contiene oggetto&#10;&#10;Descrizione generata automaticamente">
                    <a:extLst>
                      <a:ext uri="{FF2B5EF4-FFF2-40B4-BE49-F238E27FC236}">
                        <a16:creationId xmlns:a16="http://schemas.microsoft.com/office/drawing/2014/main" id="{FB4C786B-E06C-4C42-A06B-808297F5C2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912948" y="2404346"/>
                    <a:ext cx="2049308" cy="2049308"/>
                  </a:xfrm>
                  <a:prstGeom prst="rect">
                    <a:avLst/>
                  </a:prstGeom>
                </p:spPr>
              </p:pic>
              <p:grpSp>
                <p:nvGrpSpPr>
                  <p:cNvPr id="34" name="Gruppo 33">
                    <a:extLst>
                      <a:ext uri="{FF2B5EF4-FFF2-40B4-BE49-F238E27FC236}">
                        <a16:creationId xmlns:a16="http://schemas.microsoft.com/office/drawing/2014/main" id="{6A9FB99E-655A-497D-9954-F80507F798FC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2393008"/>
                    <a:ext cx="3517890" cy="369332"/>
                    <a:chOff x="6503565" y="2598003"/>
                    <a:chExt cx="3517890" cy="369332"/>
                  </a:xfrm>
                </p:grpSpPr>
                <p:cxnSp>
                  <p:nvCxnSpPr>
                    <p:cNvPr id="22" name="Connettore 2 21">
                      <a:extLst>
                        <a:ext uri="{FF2B5EF4-FFF2-40B4-BE49-F238E27FC236}">
                          <a16:creationId xmlns:a16="http://schemas.microsoft.com/office/drawing/2014/main" id="{DF3D8A23-8561-4FA2-99BF-0518C38BF76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557818" y="2967335"/>
                      <a:ext cx="346363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CasellaDiTesto 22">
                      <a:extLst>
                        <a:ext uri="{FF2B5EF4-FFF2-40B4-BE49-F238E27FC236}">
                          <a16:creationId xmlns:a16="http://schemas.microsoft.com/office/drawing/2014/main" id="{9398AE54-1FA2-402A-BE53-334F5CEBFD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03565" y="2598003"/>
                      <a:ext cx="346363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/>
                        <a:t>Upload</a:t>
                      </a:r>
                    </a:p>
                  </p:txBody>
                </p:sp>
              </p:grpSp>
              <p:cxnSp>
                <p:nvCxnSpPr>
                  <p:cNvPr id="38" name="Connettore 2 37">
                    <a:extLst>
                      <a:ext uri="{FF2B5EF4-FFF2-40B4-BE49-F238E27FC236}">
                        <a16:creationId xmlns:a16="http://schemas.microsoft.com/office/drawing/2014/main" id="{A3A9DFE3-4949-4843-8DB4-05B83A07BA3B}"/>
                      </a:ext>
                    </a:extLst>
                  </p:cNvPr>
                  <p:cNvCxnSpPr/>
                  <p:nvPr/>
                </p:nvCxnSpPr>
                <p:spPr>
                  <a:xfrm>
                    <a:off x="6961003" y="3262745"/>
                    <a:ext cx="2494505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ttore 2 41">
                    <a:extLst>
                      <a:ext uri="{FF2B5EF4-FFF2-40B4-BE49-F238E27FC236}">
                        <a16:creationId xmlns:a16="http://schemas.microsoft.com/office/drawing/2014/main" id="{CA18FA6C-A60D-4879-ACC0-AD394823461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80866" y="3770592"/>
                    <a:ext cx="2454777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459F1A19-8A90-4858-BB17-8BB7AF0303F0}"/>
                      </a:ext>
                    </a:extLst>
                  </p:cNvPr>
                  <p:cNvSpPr txBox="1"/>
                  <p:nvPr/>
                </p:nvSpPr>
                <p:spPr>
                  <a:xfrm>
                    <a:off x="6933878" y="2929590"/>
                    <a:ext cx="250176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Block #i?</a:t>
                    </a:r>
                  </a:p>
                </p:txBody>
              </p:sp>
              <p:pic>
                <p:nvPicPr>
                  <p:cNvPr id="51" name="Immagine 50">
                    <a:extLst>
                      <a:ext uri="{FF2B5EF4-FFF2-40B4-BE49-F238E27FC236}">
                        <a16:creationId xmlns:a16="http://schemas.microsoft.com/office/drawing/2014/main" id="{2DEE7471-0945-4E8D-819C-CF701DDF33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788655" y="828210"/>
                    <a:ext cx="923331" cy="923331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62" name="Connettore a gomito 61">
                <a:extLst>
                  <a:ext uri="{FF2B5EF4-FFF2-40B4-BE49-F238E27FC236}">
                    <a16:creationId xmlns:a16="http://schemas.microsoft.com/office/drawing/2014/main" id="{B09052C4-8668-4742-8A02-A5EC89B7360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141583" y="4219130"/>
                <a:ext cx="1904073" cy="789515"/>
              </a:xfrm>
              <a:prstGeom prst="bentConnector3">
                <a:avLst>
                  <a:gd name="adj1" fmla="val 7279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ttore a gomito 64">
                <a:extLst>
                  <a:ext uri="{FF2B5EF4-FFF2-40B4-BE49-F238E27FC236}">
                    <a16:creationId xmlns:a16="http://schemas.microsoft.com/office/drawing/2014/main" id="{8E45A327-6E8A-451B-AB04-D5014FF61A59}"/>
                  </a:ext>
                </a:extLst>
              </p:cNvPr>
              <p:cNvCxnSpPr>
                <a:stCxn id="6" idx="0"/>
                <a:endCxn id="51" idx="1"/>
              </p:cNvCxnSpPr>
              <p:nvPr/>
            </p:nvCxnSpPr>
            <p:spPr>
              <a:xfrm rot="5400000" flipH="1" flipV="1">
                <a:off x="6027997" y="1634441"/>
                <a:ext cx="1439552" cy="202468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6" name="Immagine 105">
                <a:extLst>
                  <a:ext uri="{FF2B5EF4-FFF2-40B4-BE49-F238E27FC236}">
                    <a16:creationId xmlns:a16="http://schemas.microsoft.com/office/drawing/2014/main" id="{4A135273-EF31-4565-B7F6-49C883166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2696" y="3843705"/>
                <a:ext cx="225219" cy="225219"/>
              </a:xfrm>
              <a:prstGeom prst="rect">
                <a:avLst/>
              </a:prstGeom>
            </p:spPr>
          </p:pic>
        </p:grpSp>
      </p:grp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00BB776D-505D-489F-A932-7AA5E1389E3E}"/>
              </a:ext>
            </a:extLst>
          </p:cNvPr>
          <p:cNvSpPr txBox="1"/>
          <p:nvPr/>
        </p:nvSpPr>
        <p:spPr>
          <a:xfrm>
            <a:off x="190501" y="3135834"/>
            <a:ext cx="443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PoR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solution</a:t>
            </a:r>
            <a:r>
              <a:rPr lang="it-IT" dirty="0">
                <a:latin typeface="Roboto" panose="02000000000000000000"/>
              </a:rPr>
              <a:t> can be </a:t>
            </a:r>
            <a:r>
              <a:rPr lang="it-IT" dirty="0" err="1">
                <a:latin typeface="Roboto" panose="02000000000000000000"/>
              </a:rPr>
              <a:t>divided</a:t>
            </a:r>
            <a:r>
              <a:rPr lang="it-IT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Roboto" panose="02000000000000000000"/>
              </a:rPr>
              <a:t>Watchdog-based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PoR</a:t>
            </a:r>
            <a:endParaRPr lang="it-IT" dirty="0"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  <a:latin typeface="Roboto" panose="02000000000000000000"/>
              </a:rPr>
              <a:t>Tag-</a:t>
            </a: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based</a:t>
            </a:r>
            <a:r>
              <a:rPr lang="it-IT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b="1" dirty="0">
              <a:solidFill>
                <a:srgbClr val="C00000"/>
              </a:solidFill>
              <a:latin typeface="Roboto" panose="0200000000000000000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31C656-E824-A242-AE6C-93A24F89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467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9467A-3CD8-45B3-AA45-B638769A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477F41-111C-4A08-944F-5BA55F86F6A5}"/>
              </a:ext>
            </a:extLst>
          </p:cNvPr>
          <p:cNvSpPr txBox="1"/>
          <p:nvPr/>
        </p:nvSpPr>
        <p:spPr>
          <a:xfrm>
            <a:off x="190501" y="2855185"/>
            <a:ext cx="5602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Deduplication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is</a:t>
            </a:r>
            <a:r>
              <a:rPr lang="it-IT" dirty="0">
                <a:latin typeface="Roboto" panose="02000000000000000000"/>
              </a:rPr>
              <a:t> a technique for </a:t>
            </a:r>
            <a:r>
              <a:rPr lang="it-IT" dirty="0" err="1">
                <a:latin typeface="Roboto" panose="02000000000000000000"/>
              </a:rPr>
              <a:t>eliminating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duplicated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copies</a:t>
            </a:r>
            <a:r>
              <a:rPr lang="it-IT" dirty="0">
                <a:latin typeface="Roboto" panose="02000000000000000000"/>
              </a:rPr>
              <a:t> of </a:t>
            </a:r>
            <a:r>
              <a:rPr lang="it-IT" dirty="0" err="1">
                <a:latin typeface="Roboto" panose="02000000000000000000"/>
              </a:rPr>
              <a:t>repeated</a:t>
            </a:r>
            <a:r>
              <a:rPr lang="it-IT" dirty="0">
                <a:latin typeface="Roboto" panose="02000000000000000000"/>
              </a:rPr>
              <a:t> data. </a:t>
            </a:r>
          </a:p>
          <a:p>
            <a:r>
              <a:rPr lang="it-IT" dirty="0" err="1">
                <a:latin typeface="Roboto" panose="02000000000000000000"/>
              </a:rPr>
              <a:t>It</a:t>
            </a:r>
            <a:r>
              <a:rPr lang="it-IT" dirty="0">
                <a:latin typeface="Roboto" panose="02000000000000000000"/>
              </a:rPr>
              <a:t> can be </a:t>
            </a:r>
            <a:r>
              <a:rPr lang="it-IT" dirty="0" err="1">
                <a:latin typeface="Roboto" panose="02000000000000000000"/>
              </a:rPr>
              <a:t>performed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at</a:t>
            </a:r>
            <a:r>
              <a:rPr lang="it-IT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File-level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Block-level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Sub-block level</a:t>
            </a:r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1063B494-8C3E-4C83-917E-D8C2723DDA2A}"/>
              </a:ext>
            </a:extLst>
          </p:cNvPr>
          <p:cNvGrpSpPr/>
          <p:nvPr/>
        </p:nvGrpSpPr>
        <p:grpSpPr>
          <a:xfrm>
            <a:off x="6353441" y="1733618"/>
            <a:ext cx="5563087" cy="4657069"/>
            <a:chOff x="6011501" y="1753435"/>
            <a:chExt cx="5563087" cy="4657069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DB2B3273-E45E-46CF-B033-1F53BF6BF55F}"/>
                </a:ext>
              </a:extLst>
            </p:cNvPr>
            <p:cNvGrpSpPr/>
            <p:nvPr/>
          </p:nvGrpSpPr>
          <p:grpSpPr>
            <a:xfrm>
              <a:off x="6011501" y="1753435"/>
              <a:ext cx="2661719" cy="1003933"/>
              <a:chOff x="6011501" y="1753435"/>
              <a:chExt cx="2661719" cy="1003933"/>
            </a:xfrm>
          </p:grpSpPr>
          <p:grpSp>
            <p:nvGrpSpPr>
              <p:cNvPr id="21" name="Gruppo 20">
                <a:extLst>
                  <a:ext uri="{FF2B5EF4-FFF2-40B4-BE49-F238E27FC236}">
                    <a16:creationId xmlns:a16="http://schemas.microsoft.com/office/drawing/2014/main" id="{E5F364E5-065E-4B01-BA30-626ABF1EEC07}"/>
                  </a:ext>
                </a:extLst>
              </p:cNvPr>
              <p:cNvGrpSpPr/>
              <p:nvPr/>
            </p:nvGrpSpPr>
            <p:grpSpPr>
              <a:xfrm>
                <a:off x="6140773" y="2233337"/>
                <a:ext cx="2409600" cy="360000"/>
                <a:chOff x="6273172" y="2233337"/>
                <a:chExt cx="2409600" cy="360000"/>
              </a:xfrm>
            </p:grpSpPr>
            <p:grpSp>
              <p:nvGrpSpPr>
                <p:cNvPr id="13" name="Gruppo 12">
                  <a:extLst>
                    <a:ext uri="{FF2B5EF4-FFF2-40B4-BE49-F238E27FC236}">
                      <a16:creationId xmlns:a16="http://schemas.microsoft.com/office/drawing/2014/main" id="{9472BC8F-4C33-44EA-9665-698DF0A3D98C}"/>
                    </a:ext>
                  </a:extLst>
                </p:cNvPr>
                <p:cNvGrpSpPr/>
                <p:nvPr/>
              </p:nvGrpSpPr>
              <p:grpSpPr>
                <a:xfrm>
                  <a:off x="6273172" y="2233337"/>
                  <a:ext cx="1897200" cy="360000"/>
                  <a:chOff x="5332491" y="1937442"/>
                  <a:chExt cx="1897200" cy="360000"/>
                </a:xfrm>
              </p:grpSpPr>
              <p:sp>
                <p:nvSpPr>
                  <p:cNvPr id="6" name="Rettangolo 5">
                    <a:extLst>
                      <a:ext uri="{FF2B5EF4-FFF2-40B4-BE49-F238E27FC236}">
                        <a16:creationId xmlns:a16="http://schemas.microsoft.com/office/drawing/2014/main" id="{91FEEAA1-7B11-449F-9EFD-7785570AD9A5}"/>
                      </a:ext>
                    </a:extLst>
                  </p:cNvPr>
                  <p:cNvSpPr/>
                  <p:nvPr/>
                </p:nvSpPr>
                <p:spPr>
                  <a:xfrm>
                    <a:off x="53324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7" name="Rettangolo 6">
                    <a:extLst>
                      <a:ext uri="{FF2B5EF4-FFF2-40B4-BE49-F238E27FC236}">
                        <a16:creationId xmlns:a16="http://schemas.microsoft.com/office/drawing/2014/main" id="{DE0273C6-856D-47C1-ADF5-ED97252AC6D0}"/>
                      </a:ext>
                    </a:extLst>
                  </p:cNvPr>
                  <p:cNvSpPr/>
                  <p:nvPr/>
                </p:nvSpPr>
                <p:spPr>
                  <a:xfrm>
                    <a:off x="6869691" y="1937442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  <a:effectLst>
                    <a:softEdge rad="12700"/>
                  </a:effectLst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" name="Rettangolo 9">
                    <a:extLst>
                      <a:ext uri="{FF2B5EF4-FFF2-40B4-BE49-F238E27FC236}">
                        <a16:creationId xmlns:a16="http://schemas.microsoft.com/office/drawing/2014/main" id="{5C14C7AE-CCA5-4A65-A795-D0D426FF77EB}"/>
                      </a:ext>
                    </a:extLst>
                  </p:cNvPr>
                  <p:cNvSpPr/>
                  <p:nvPr/>
                </p:nvSpPr>
                <p:spPr>
                  <a:xfrm>
                    <a:off x="63572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" name="Rettangolo 10">
                    <a:extLst>
                      <a:ext uri="{FF2B5EF4-FFF2-40B4-BE49-F238E27FC236}">
                        <a16:creationId xmlns:a16="http://schemas.microsoft.com/office/drawing/2014/main" id="{EC079B05-7DC9-4609-A9C8-002CD0341A58}"/>
                      </a:ext>
                    </a:extLst>
                  </p:cNvPr>
                  <p:cNvSpPr/>
                  <p:nvPr/>
                </p:nvSpPr>
                <p:spPr>
                  <a:xfrm>
                    <a:off x="58448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  <p:sp>
              <p:nvSpPr>
                <p:cNvPr id="14" name="Rettangolo 13">
                  <a:extLst>
                    <a:ext uri="{FF2B5EF4-FFF2-40B4-BE49-F238E27FC236}">
                      <a16:creationId xmlns:a16="http://schemas.microsoft.com/office/drawing/2014/main" id="{9E29E029-B43A-4CE9-8D4D-BEDA3D45C750}"/>
                    </a:ext>
                  </a:extLst>
                </p:cNvPr>
                <p:cNvSpPr/>
                <p:nvPr/>
              </p:nvSpPr>
              <p:spPr>
                <a:xfrm>
                  <a:off x="83227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040A3F05-0667-4F66-BF2F-F519DCE60BFE}"/>
                  </a:ext>
                </a:extLst>
              </p:cNvPr>
              <p:cNvSpPr/>
              <p:nvPr/>
            </p:nvSpPr>
            <p:spPr>
              <a:xfrm>
                <a:off x="6011501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C9B536A-C940-4809-A541-6BE2ECA96D53}"/>
                  </a:ext>
                </a:extLst>
              </p:cNvPr>
              <p:cNvSpPr txBox="1"/>
              <p:nvPr/>
            </p:nvSpPr>
            <p:spPr>
              <a:xfrm>
                <a:off x="6500773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object #1</a:t>
                </a:r>
              </a:p>
            </p:txBody>
          </p: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404C0689-9136-43FF-AA30-CD116A9DFAA6}"/>
                </a:ext>
              </a:extLst>
            </p:cNvPr>
            <p:cNvGrpSpPr/>
            <p:nvPr/>
          </p:nvGrpSpPr>
          <p:grpSpPr>
            <a:xfrm>
              <a:off x="8912869" y="1753435"/>
              <a:ext cx="2661719" cy="1003933"/>
              <a:chOff x="8912869" y="1753435"/>
              <a:chExt cx="2661719" cy="1003933"/>
            </a:xfrm>
          </p:grpSpPr>
          <p:grpSp>
            <p:nvGrpSpPr>
              <p:cNvPr id="22" name="Gruppo 21">
                <a:extLst>
                  <a:ext uri="{FF2B5EF4-FFF2-40B4-BE49-F238E27FC236}">
                    <a16:creationId xmlns:a16="http://schemas.microsoft.com/office/drawing/2014/main" id="{DE3B4ACA-9115-4381-AF25-82D13CFA89CB}"/>
                  </a:ext>
                </a:extLst>
              </p:cNvPr>
              <p:cNvGrpSpPr/>
              <p:nvPr/>
            </p:nvGrpSpPr>
            <p:grpSpPr>
              <a:xfrm>
                <a:off x="9023091" y="2233337"/>
                <a:ext cx="2425438" cy="360000"/>
                <a:chOff x="8835172" y="2233337"/>
                <a:chExt cx="2425438" cy="360000"/>
              </a:xfrm>
            </p:grpSpPr>
            <p:sp>
              <p:nvSpPr>
                <p:cNvPr id="15" name="Rettangolo 14">
                  <a:extLst>
                    <a:ext uri="{FF2B5EF4-FFF2-40B4-BE49-F238E27FC236}">
                      <a16:creationId xmlns:a16="http://schemas.microsoft.com/office/drawing/2014/main" id="{29AD0D02-AD7B-43AD-9BDE-92527C657210}"/>
                    </a:ext>
                  </a:extLst>
                </p:cNvPr>
                <p:cNvSpPr/>
                <p:nvPr/>
              </p:nvSpPr>
              <p:spPr>
                <a:xfrm>
                  <a:off x="88351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6" name="Rettangolo 15">
                  <a:extLst>
                    <a:ext uri="{FF2B5EF4-FFF2-40B4-BE49-F238E27FC236}">
                      <a16:creationId xmlns:a16="http://schemas.microsoft.com/office/drawing/2014/main" id="{A4B937D6-05DE-4CA0-9D22-71692B804847}"/>
                    </a:ext>
                  </a:extLst>
                </p:cNvPr>
                <p:cNvSpPr/>
                <p:nvPr/>
              </p:nvSpPr>
              <p:spPr>
                <a:xfrm>
                  <a:off x="9347572" y="2233337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7" name="Rettangolo 16">
                  <a:extLst>
                    <a:ext uri="{FF2B5EF4-FFF2-40B4-BE49-F238E27FC236}">
                      <a16:creationId xmlns:a16="http://schemas.microsoft.com/office/drawing/2014/main" id="{9617A4F9-59DC-48C9-85B4-902287AEBD79}"/>
                    </a:ext>
                  </a:extLst>
                </p:cNvPr>
                <p:cNvSpPr/>
                <p:nvPr/>
              </p:nvSpPr>
              <p:spPr>
                <a:xfrm>
                  <a:off x="9875810" y="2233337"/>
                  <a:ext cx="360000" cy="360000"/>
                </a:xfrm>
                <a:prstGeom prst="rect">
                  <a:avLst/>
                </a:prstGeom>
                <a:ln/>
                <a:effectLst>
                  <a:softEdge rad="12700"/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C95B3652-7461-4BD5-B9A8-CBCD2642EA99}"/>
                    </a:ext>
                  </a:extLst>
                </p:cNvPr>
                <p:cNvSpPr/>
                <p:nvPr/>
              </p:nvSpPr>
              <p:spPr>
                <a:xfrm>
                  <a:off x="10388210" y="2233337"/>
                  <a:ext cx="360000" cy="360000"/>
                </a:xfrm>
                <a:prstGeom prst="rect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  <a:effectLst>
                  <a:softEdge rad="12700"/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9" name="Rettangolo 18">
                  <a:extLst>
                    <a:ext uri="{FF2B5EF4-FFF2-40B4-BE49-F238E27FC236}">
                      <a16:creationId xmlns:a16="http://schemas.microsoft.com/office/drawing/2014/main" id="{8151E0A9-935B-49C3-BDC7-2747F336997C}"/>
                    </a:ext>
                  </a:extLst>
                </p:cNvPr>
                <p:cNvSpPr/>
                <p:nvPr/>
              </p:nvSpPr>
              <p:spPr>
                <a:xfrm>
                  <a:off x="10900610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4CC09065-C764-42DD-982B-CCC5D82684A6}"/>
                  </a:ext>
                </a:extLst>
              </p:cNvPr>
              <p:cNvSpPr/>
              <p:nvPr/>
            </p:nvSpPr>
            <p:spPr>
              <a:xfrm>
                <a:off x="8912869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2DB0B8A-E7EC-4138-89BB-15205CDFFCCE}"/>
                  </a:ext>
                </a:extLst>
              </p:cNvPr>
              <p:cNvSpPr txBox="1"/>
              <p:nvPr/>
            </p:nvSpPr>
            <p:spPr>
              <a:xfrm>
                <a:off x="9448847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</a:t>
                </a:r>
                <a:r>
                  <a:rPr lang="it-IT" sz="1400" b="1" dirty="0" err="1"/>
                  <a:t>object</a:t>
                </a:r>
                <a:r>
                  <a:rPr lang="it-IT" sz="1400" b="1" dirty="0"/>
                  <a:t> #2</a:t>
                </a:r>
              </a:p>
            </p:txBody>
          </p:sp>
        </p:grpSp>
        <p:pic>
          <p:nvPicPr>
            <p:cNvPr id="28" name="Immagine 2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FDBDDCB4-D7F9-4D40-8FDD-7A098C2F8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1435" y="5122964"/>
              <a:ext cx="1287540" cy="1287540"/>
            </a:xfrm>
            <a:prstGeom prst="rect">
              <a:avLst/>
            </a:prstGeom>
          </p:spPr>
        </p:pic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E182D481-E69D-4848-A087-103B0EFE68E9}"/>
                </a:ext>
              </a:extLst>
            </p:cNvPr>
            <p:cNvGrpSpPr/>
            <p:nvPr/>
          </p:nvGrpSpPr>
          <p:grpSpPr>
            <a:xfrm>
              <a:off x="7362517" y="4264662"/>
              <a:ext cx="2943252" cy="360000"/>
              <a:chOff x="7398135" y="4264662"/>
              <a:chExt cx="2943252" cy="360000"/>
            </a:xfrm>
          </p:grpSpPr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D5337F1C-A1B6-4E2B-9E43-12953DFAA858}"/>
                  </a:ext>
                </a:extLst>
              </p:cNvPr>
              <p:cNvSpPr/>
              <p:nvPr/>
            </p:nvSpPr>
            <p:spPr>
              <a:xfrm>
                <a:off x="73981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3DD5BD30-28DD-4EA7-995F-A793F321F148}"/>
                  </a:ext>
                </a:extLst>
              </p:cNvPr>
              <p:cNvSpPr/>
              <p:nvPr/>
            </p:nvSpPr>
            <p:spPr>
              <a:xfrm>
                <a:off x="8935335" y="4264662"/>
                <a:ext cx="360000" cy="36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  <a:effectLst>
                <a:softEdge rad="12700"/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1C90673F-AD40-4976-A1DB-884588D9A523}"/>
                  </a:ext>
                </a:extLst>
              </p:cNvPr>
              <p:cNvSpPr/>
              <p:nvPr/>
            </p:nvSpPr>
            <p:spPr>
              <a:xfrm>
                <a:off x="84229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33F399F1-15E3-47CB-BACE-6C507984070A}"/>
                  </a:ext>
                </a:extLst>
              </p:cNvPr>
              <p:cNvSpPr/>
              <p:nvPr/>
            </p:nvSpPr>
            <p:spPr>
              <a:xfrm>
                <a:off x="79105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CA8700DD-60BB-4288-8E79-E549F103517B}"/>
                  </a:ext>
                </a:extLst>
              </p:cNvPr>
              <p:cNvSpPr/>
              <p:nvPr/>
            </p:nvSpPr>
            <p:spPr>
              <a:xfrm>
                <a:off x="9458361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90162B33-39C4-4621-A8F7-A71F6CA1AA5D}"/>
                  </a:ext>
                </a:extLst>
              </p:cNvPr>
              <p:cNvSpPr/>
              <p:nvPr/>
            </p:nvSpPr>
            <p:spPr>
              <a:xfrm>
                <a:off x="9981387" y="4264662"/>
                <a:ext cx="360000" cy="360000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cxnSp>
          <p:nvCxnSpPr>
            <p:cNvPr id="39" name="Connettore 2 38">
              <a:extLst>
                <a:ext uri="{FF2B5EF4-FFF2-40B4-BE49-F238E27FC236}">
                  <a16:creationId xmlns:a16="http://schemas.microsoft.com/office/drawing/2014/main" id="{0ACE4ABB-384C-4F4F-93F0-56D767A2049B}"/>
                </a:ext>
              </a:extLst>
            </p:cNvPr>
            <p:cNvCxnSpPr>
              <a:stCxn id="6" idx="2"/>
              <a:endCxn id="31" idx="0"/>
            </p:cNvCxnSpPr>
            <p:nvPr/>
          </p:nvCxnSpPr>
          <p:spPr>
            <a:xfrm>
              <a:off x="63207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E2E61708-218C-4679-AA8F-2712AB16DB19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7542517" y="2593337"/>
              <a:ext cx="37260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2 43">
              <a:extLst>
                <a:ext uri="{FF2B5EF4-FFF2-40B4-BE49-F238E27FC236}">
                  <a16:creationId xmlns:a16="http://schemas.microsoft.com/office/drawing/2014/main" id="{6FF07731-65C5-4DDD-9E68-AF172755F98F}"/>
                </a:ext>
              </a:extLst>
            </p:cNvPr>
            <p:cNvCxnSpPr>
              <a:stCxn id="11" idx="2"/>
              <a:endCxn id="34" idx="0"/>
            </p:cNvCxnSpPr>
            <p:nvPr/>
          </p:nvCxnSpPr>
          <p:spPr>
            <a:xfrm>
              <a:off x="68331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Connettore 2 44">
              <a:extLst>
                <a:ext uri="{FF2B5EF4-FFF2-40B4-BE49-F238E27FC236}">
                  <a16:creationId xmlns:a16="http://schemas.microsoft.com/office/drawing/2014/main" id="{6DA1C072-3319-4629-B3BB-3FE4489F6226}"/>
                </a:ext>
              </a:extLst>
            </p:cNvPr>
            <p:cNvCxnSpPr>
              <a:cxnSpLocks/>
              <a:stCxn id="17" idx="2"/>
              <a:endCxn id="34" idx="0"/>
            </p:cNvCxnSpPr>
            <p:nvPr/>
          </p:nvCxnSpPr>
          <p:spPr>
            <a:xfrm flipH="1">
              <a:off x="8054917" y="2593337"/>
              <a:ext cx="21888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F9B9E169-CE41-4422-80B8-2B3889BB6706}"/>
                </a:ext>
              </a:extLst>
            </p:cNvPr>
            <p:cNvCxnSpPr>
              <a:stCxn id="10" idx="2"/>
              <a:endCxn id="33" idx="0"/>
            </p:cNvCxnSpPr>
            <p:nvPr/>
          </p:nvCxnSpPr>
          <p:spPr>
            <a:xfrm>
              <a:off x="73455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15137B6D-5085-482C-B55E-C64D19F5C9D4}"/>
                </a:ext>
              </a:extLst>
            </p:cNvPr>
            <p:cNvCxnSpPr>
              <a:stCxn id="7" idx="2"/>
              <a:endCxn id="32" idx="0"/>
            </p:cNvCxnSpPr>
            <p:nvPr/>
          </p:nvCxnSpPr>
          <p:spPr>
            <a:xfrm>
              <a:off x="7857973" y="2593337"/>
              <a:ext cx="122174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DC963964-43E7-4240-A54B-697A9C9583FE}"/>
                </a:ext>
              </a:extLst>
            </p:cNvPr>
            <p:cNvCxnSpPr>
              <a:cxnSpLocks/>
              <a:stCxn id="16" idx="2"/>
              <a:endCxn id="32" idx="0"/>
            </p:cNvCxnSpPr>
            <p:nvPr/>
          </p:nvCxnSpPr>
          <p:spPr>
            <a:xfrm flipH="1">
              <a:off x="9079717" y="2593337"/>
              <a:ext cx="63577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C4E22653-EEF6-4755-AD23-FF78FDF756DB}"/>
                </a:ext>
              </a:extLst>
            </p:cNvPr>
            <p:cNvCxnSpPr>
              <a:stCxn id="14" idx="2"/>
              <a:endCxn id="35" idx="0"/>
            </p:cNvCxnSpPr>
            <p:nvPr/>
          </p:nvCxnSpPr>
          <p:spPr>
            <a:xfrm>
              <a:off x="8370373" y="2593337"/>
              <a:ext cx="123237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577D9158-5ACF-4A9A-8FCA-D73BAF06397F}"/>
                </a:ext>
              </a:extLst>
            </p:cNvPr>
            <p:cNvCxnSpPr>
              <a:cxnSpLocks/>
              <a:stCxn id="15" idx="2"/>
              <a:endCxn id="35" idx="0"/>
            </p:cNvCxnSpPr>
            <p:nvPr/>
          </p:nvCxnSpPr>
          <p:spPr>
            <a:xfrm>
              <a:off x="9203091" y="2593337"/>
              <a:ext cx="39965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Connettore 2 60">
              <a:extLst>
                <a:ext uri="{FF2B5EF4-FFF2-40B4-BE49-F238E27FC236}">
                  <a16:creationId xmlns:a16="http://schemas.microsoft.com/office/drawing/2014/main" id="{A969E825-8372-480A-A8E9-AB1B6F990F11}"/>
                </a:ext>
              </a:extLst>
            </p:cNvPr>
            <p:cNvCxnSpPr>
              <a:stCxn id="18" idx="2"/>
              <a:endCxn id="36" idx="0"/>
            </p:cNvCxnSpPr>
            <p:nvPr/>
          </p:nvCxnSpPr>
          <p:spPr>
            <a:xfrm flipH="1">
              <a:off x="10125769" y="2593337"/>
              <a:ext cx="63036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3638C66-4AD6-40C9-BF51-F1F117BF3377}"/>
                </a:ext>
              </a:extLst>
            </p:cNvPr>
            <p:cNvSpPr/>
            <p:nvPr/>
          </p:nvSpPr>
          <p:spPr>
            <a:xfrm>
              <a:off x="7194050" y="4100631"/>
              <a:ext cx="3229679" cy="688063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8271A6BF-BACE-4B95-97FB-7135263FA17C}"/>
                </a:ext>
              </a:extLst>
            </p:cNvPr>
            <p:cNvSpPr txBox="1"/>
            <p:nvPr/>
          </p:nvSpPr>
          <p:spPr>
            <a:xfrm>
              <a:off x="7945828" y="4822080"/>
              <a:ext cx="1934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/>
                <a:t>Data </a:t>
              </a:r>
              <a:r>
                <a:rPr lang="it-IT" sz="1400" b="1" dirty="0" err="1"/>
                <a:t>saved</a:t>
              </a:r>
              <a:r>
                <a:rPr lang="it-IT" sz="1400" b="1" dirty="0"/>
                <a:t> on cloud</a:t>
              </a:r>
            </a:p>
          </p:txBody>
        </p:sp>
      </p:grp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66D1DF3-75BD-ED41-B6DE-D785A1A0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025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B84C5-4BE3-4767-88B2-56DAB9B9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Conflict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and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8E5A671-3BE5-4E51-A173-DCF9CBB8B004}"/>
              </a:ext>
            </a:extLst>
          </p:cNvPr>
          <p:cNvSpPr txBox="1"/>
          <p:nvPr/>
        </p:nvSpPr>
        <p:spPr>
          <a:xfrm>
            <a:off x="216669" y="2638973"/>
            <a:ext cx="56023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PoR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solutions</a:t>
            </a:r>
            <a:r>
              <a:rPr lang="it-IT" dirty="0">
                <a:latin typeface="Roboto" panose="02000000000000000000"/>
              </a:rPr>
              <a:t> and </a:t>
            </a:r>
            <a:r>
              <a:rPr lang="it-IT" dirty="0" err="1">
                <a:latin typeface="Roboto" panose="02000000000000000000"/>
              </a:rPr>
              <a:t>deduplication</a:t>
            </a:r>
            <a:r>
              <a:rPr lang="it-IT" dirty="0">
                <a:latin typeface="Roboto" panose="02000000000000000000"/>
              </a:rPr>
              <a:t> are </a:t>
            </a:r>
            <a:r>
              <a:rPr lang="it-IT" dirty="0" err="1">
                <a:latin typeface="Roboto" panose="02000000000000000000"/>
              </a:rPr>
              <a:t>intrinsically</a:t>
            </a:r>
            <a:r>
              <a:rPr lang="it-IT" dirty="0">
                <a:latin typeface="Roboto" panose="02000000000000000000"/>
              </a:rPr>
              <a:t> in conflict </a:t>
            </a:r>
            <a:r>
              <a:rPr lang="it-IT" dirty="0" err="1">
                <a:latin typeface="Roboto" panose="02000000000000000000"/>
              </a:rPr>
              <a:t>since</a:t>
            </a:r>
            <a:r>
              <a:rPr lang="it-IT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In </a:t>
            </a:r>
            <a:r>
              <a:rPr lang="it-IT" b="1" dirty="0" err="1">
                <a:latin typeface="Roboto" panose="02000000000000000000"/>
              </a:rPr>
              <a:t>watchdog-based</a:t>
            </a:r>
            <a:r>
              <a:rPr lang="it-IT" b="1" dirty="0">
                <a:latin typeface="Roboto" panose="02000000000000000000"/>
              </a:rPr>
              <a:t> </a:t>
            </a:r>
            <a:r>
              <a:rPr lang="it-IT" b="1" dirty="0" err="1">
                <a:latin typeface="Roboto" panose="02000000000000000000"/>
              </a:rPr>
              <a:t>solutions</a:t>
            </a:r>
            <a:r>
              <a:rPr lang="it-IT" b="1" dirty="0">
                <a:latin typeface="Roboto" panose="02000000000000000000"/>
              </a:rPr>
              <a:t> </a:t>
            </a:r>
            <a:r>
              <a:rPr lang="it-IT" dirty="0">
                <a:latin typeface="Roboto" panose="02000000000000000000"/>
              </a:rPr>
              <a:t>data </a:t>
            </a:r>
            <a:r>
              <a:rPr lang="it-IT" dirty="0" err="1">
                <a:latin typeface="Roboto" panose="02000000000000000000"/>
              </a:rPr>
              <a:t>is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securely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encrypted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before</a:t>
            </a:r>
            <a:r>
              <a:rPr lang="it-IT" dirty="0">
                <a:latin typeface="Roboto" panose="02000000000000000000"/>
              </a:rPr>
              <a:t> the upload, </a:t>
            </a:r>
            <a:r>
              <a:rPr lang="it-IT" dirty="0" err="1">
                <a:latin typeface="Roboto" panose="02000000000000000000"/>
              </a:rPr>
              <a:t>preventing</a:t>
            </a:r>
            <a:r>
              <a:rPr lang="it-IT" dirty="0">
                <a:latin typeface="Roboto" panose="02000000000000000000"/>
              </a:rPr>
              <a:t> the </a:t>
            </a:r>
            <a:r>
              <a:rPr lang="it-IT" dirty="0" err="1">
                <a:latin typeface="Roboto" panose="02000000000000000000"/>
              </a:rPr>
              <a:t>detection</a:t>
            </a:r>
            <a:r>
              <a:rPr lang="it-IT" dirty="0">
                <a:latin typeface="Roboto" panose="02000000000000000000"/>
              </a:rPr>
              <a:t> of </a:t>
            </a:r>
            <a:r>
              <a:rPr lang="it-IT" dirty="0" err="1">
                <a:latin typeface="Roboto" panose="02000000000000000000"/>
              </a:rPr>
              <a:t>duplicated</a:t>
            </a:r>
            <a:r>
              <a:rPr lang="it-IT" dirty="0">
                <a:latin typeface="Roboto" panose="02000000000000000000"/>
              </a:rPr>
              <a:t> data </a:t>
            </a:r>
            <a:r>
              <a:rPr lang="it-IT" dirty="0" err="1">
                <a:latin typeface="Roboto" panose="02000000000000000000"/>
              </a:rPr>
              <a:t>segments</a:t>
            </a:r>
            <a:r>
              <a:rPr lang="it-IT" dirty="0">
                <a:latin typeface="Roboto" panose="0200000000000000000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In </a:t>
            </a:r>
            <a:r>
              <a:rPr lang="it-IT" b="1" dirty="0" err="1">
                <a:latin typeface="Roboto" panose="02000000000000000000"/>
              </a:rPr>
              <a:t>tag-based</a:t>
            </a:r>
            <a:r>
              <a:rPr lang="it-IT" b="1" dirty="0">
                <a:latin typeface="Roboto" panose="02000000000000000000"/>
              </a:rPr>
              <a:t> </a:t>
            </a:r>
            <a:r>
              <a:rPr lang="it-IT" b="1" dirty="0" err="1">
                <a:latin typeface="Roboto" panose="02000000000000000000"/>
              </a:rPr>
              <a:t>solutions</a:t>
            </a:r>
            <a:r>
              <a:rPr lang="it-IT" dirty="0">
                <a:latin typeface="Roboto" panose="02000000000000000000"/>
              </a:rPr>
              <a:t>, </a:t>
            </a:r>
            <a:r>
              <a:rPr lang="en" dirty="0">
                <a:latin typeface="Roboto" panose="02000000000000000000"/>
              </a:rPr>
              <a:t>even when the file is stored separately and can be duplicated, the tags generated by different users cannot be duplicated.</a:t>
            </a:r>
            <a:endParaRPr lang="it-IT" dirty="0">
              <a:latin typeface="Roboto" panose="02000000000000000000"/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439D47A8-682B-4D51-96FD-28BD318ADD85}"/>
              </a:ext>
            </a:extLst>
          </p:cNvPr>
          <p:cNvGrpSpPr/>
          <p:nvPr/>
        </p:nvGrpSpPr>
        <p:grpSpPr>
          <a:xfrm>
            <a:off x="7026809" y="2391140"/>
            <a:ext cx="4097041" cy="2571069"/>
            <a:chOff x="7026809" y="2161605"/>
            <a:chExt cx="4097041" cy="2571069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5B7F5C97-2CAE-4914-8768-032E9C18EC81}"/>
                </a:ext>
              </a:extLst>
            </p:cNvPr>
            <p:cNvGrpSpPr/>
            <p:nvPr/>
          </p:nvGrpSpPr>
          <p:grpSpPr>
            <a:xfrm>
              <a:off x="7026809" y="2161605"/>
              <a:ext cx="1469691" cy="1980487"/>
              <a:chOff x="6474800" y="2159282"/>
              <a:chExt cx="1469691" cy="1980487"/>
            </a:xfrm>
          </p:grpSpPr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4F81B3AA-01D2-4EF7-9FF4-AEE13A7EF9C1}"/>
                  </a:ext>
                </a:extLst>
              </p:cNvPr>
              <p:cNvSpPr/>
              <p:nvPr/>
            </p:nvSpPr>
            <p:spPr>
              <a:xfrm>
                <a:off x="7584491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F8E003C4-2728-411C-8A93-6DD195969E26}"/>
                  </a:ext>
                </a:extLst>
              </p:cNvPr>
              <p:cNvSpPr/>
              <p:nvPr/>
            </p:nvSpPr>
            <p:spPr>
              <a:xfrm>
                <a:off x="7584491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9A459093-A7D0-4C73-A8C3-785738ECF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4491" y="2969525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3" name="Connettore 2 12">
                <a:extLst>
                  <a:ext uri="{FF2B5EF4-FFF2-40B4-BE49-F238E27FC236}">
                    <a16:creationId xmlns:a16="http://schemas.microsoft.com/office/drawing/2014/main" id="{E44CC13E-8549-4D0F-AA2E-AB968958A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4491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5E28CB8D-F48D-4F0C-89E9-17A0970D8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1655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2" name="Immagine 21">
                <a:extLst>
                  <a:ext uri="{FF2B5EF4-FFF2-40B4-BE49-F238E27FC236}">
                    <a16:creationId xmlns:a16="http://schemas.microsoft.com/office/drawing/2014/main" id="{9CFA4906-5762-4290-8E28-0F2CEA75E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4800" y="2634558"/>
                <a:ext cx="1039794" cy="1039794"/>
              </a:xfrm>
              <a:prstGeom prst="rect">
                <a:avLst/>
              </a:prstGeom>
            </p:spPr>
          </p:pic>
        </p:grp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2393F916-2B17-41FB-9AC4-116CFAFF60F4}"/>
                </a:ext>
              </a:extLst>
            </p:cNvPr>
            <p:cNvGrpSpPr/>
            <p:nvPr/>
          </p:nvGrpSpPr>
          <p:grpSpPr>
            <a:xfrm>
              <a:off x="9640814" y="2161605"/>
              <a:ext cx="1483036" cy="1980487"/>
              <a:chOff x="10096150" y="2159282"/>
              <a:chExt cx="1483036" cy="1980487"/>
            </a:xfrm>
          </p:grpSpPr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B5A88C1D-16B2-4E37-A958-0ACB23E4E783}"/>
                  </a:ext>
                </a:extLst>
              </p:cNvPr>
              <p:cNvSpPr/>
              <p:nvPr/>
            </p:nvSpPr>
            <p:spPr>
              <a:xfrm>
                <a:off x="10096150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C16FC412-C612-4F39-B51D-0644EF4FA4BE}"/>
                  </a:ext>
                </a:extLst>
              </p:cNvPr>
              <p:cNvSpPr/>
              <p:nvPr/>
            </p:nvSpPr>
            <p:spPr>
              <a:xfrm>
                <a:off x="10096150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1" name="Immagine 10">
                <a:extLst>
                  <a:ext uri="{FF2B5EF4-FFF2-40B4-BE49-F238E27FC236}">
                    <a16:creationId xmlns:a16="http://schemas.microsoft.com/office/drawing/2014/main" id="{ABBE2C45-2FE7-493C-8EA5-37E2E7CE04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0096150" y="2968444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7" name="Connettore 2 16">
                <a:extLst>
                  <a:ext uri="{FF2B5EF4-FFF2-40B4-BE49-F238E27FC236}">
                    <a16:creationId xmlns:a16="http://schemas.microsoft.com/office/drawing/2014/main" id="{C78D1671-D9C9-4ECD-9F79-56AA87ED0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6150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D0A136E1-7A76-499E-819E-150217400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1821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4" name="Immagine 23">
                <a:extLst>
                  <a:ext uri="{FF2B5EF4-FFF2-40B4-BE49-F238E27FC236}">
                    <a16:creationId xmlns:a16="http://schemas.microsoft.com/office/drawing/2014/main" id="{22F2D257-A603-4AD1-8EB0-5CE37D895C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45063" y="2630369"/>
                <a:ext cx="1034123" cy="1034123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/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51B5F175-1D7F-4544-9817-7ACF5BB78F4F}"/>
                </a:ext>
              </a:extLst>
            </p:cNvPr>
            <p:cNvGrpSpPr/>
            <p:nvPr/>
          </p:nvGrpSpPr>
          <p:grpSpPr>
            <a:xfrm>
              <a:off x="8101551" y="4363342"/>
              <a:ext cx="1934211" cy="369332"/>
              <a:chOff x="8066603" y="4408822"/>
              <a:chExt cx="1934211" cy="369332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8FAC1057-FCA9-4BE1-85E4-6172485110DA}"/>
                  </a:ext>
                </a:extLst>
              </p:cNvPr>
              <p:cNvSpPr txBox="1"/>
              <p:nvPr/>
            </p:nvSpPr>
            <p:spPr>
              <a:xfrm>
                <a:off x="8066603" y="4408822"/>
                <a:ext cx="1934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err="1"/>
                  <a:t>Deduplication</a:t>
                </a:r>
                <a:endParaRPr lang="it-IT" dirty="0"/>
              </a:p>
            </p:txBody>
          </p:sp>
          <p:cxnSp>
            <p:nvCxnSpPr>
              <p:cNvPr id="30" name="Connettore diritto 29">
                <a:extLst>
                  <a:ext uri="{FF2B5EF4-FFF2-40B4-BE49-F238E27FC236}">
                    <a16:creationId xmlns:a16="http://schemas.microsoft.com/office/drawing/2014/main" id="{6CBDE759-E2DA-4846-AD28-009800C31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6603" y="4438133"/>
                <a:ext cx="1934211" cy="3306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69D3C48A-01D2-4FF9-90E6-5ECB065E51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66603" y="4438133"/>
                <a:ext cx="1934211" cy="34002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B3772D0-6397-3046-9562-F0649FE0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9905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{B6F307A1-47FD-754B-8A9B-911FC00DE0AF}tf10001069</Template>
  <TotalTime>28</TotalTime>
  <Words>1837</Words>
  <Application>Microsoft Macintosh PowerPoint</Application>
  <PresentationFormat>Widescreen</PresentationFormat>
  <Paragraphs>387</Paragraphs>
  <Slides>29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Roboto</vt:lpstr>
      <vt:lpstr>Tema di Office</vt:lpstr>
      <vt:lpstr>Message-Locked Proofs of Retrievability with Secure Deduplication</vt:lpstr>
      <vt:lpstr>Outline</vt:lpstr>
      <vt:lpstr>Introduction</vt:lpstr>
      <vt:lpstr>Proof of Retrievability (PoR)</vt:lpstr>
      <vt:lpstr>Proof of Retrievability (PoR)</vt:lpstr>
      <vt:lpstr>PoR solutions</vt:lpstr>
      <vt:lpstr>PoR solutions</vt:lpstr>
      <vt:lpstr>Deduplication</vt:lpstr>
      <vt:lpstr>Conflict between PoR and Deduplication</vt:lpstr>
      <vt:lpstr>Message-Locked PoR (ML-PoR)</vt:lpstr>
      <vt:lpstr>Bilinear Pairing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Security Analysis</vt:lpstr>
      <vt:lpstr>Security guarantees of ML-PoR</vt:lpstr>
      <vt:lpstr>Server-side VS Client-side deduplication</vt:lpstr>
      <vt:lpstr>References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Pasquale Convertini</dc:creator>
  <cp:lastModifiedBy>Pasquale Convertini</cp:lastModifiedBy>
  <cp:revision>186</cp:revision>
  <cp:lastPrinted>2019-01-10T15:22:02Z</cp:lastPrinted>
  <dcterms:created xsi:type="dcterms:W3CDTF">2018-12-09T15:19:02Z</dcterms:created>
  <dcterms:modified xsi:type="dcterms:W3CDTF">2019-01-15T15:37:26Z</dcterms:modified>
</cp:coreProperties>
</file>