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83" d="100"/>
          <a:sy n="83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ML-</a:t>
            </a:r>
            <a:r>
              <a:rPr lang="it-IT" dirty="0" err="1"/>
              <a:t>CompactPOR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tag-based</a:t>
            </a:r>
            <a:r>
              <a:rPr lang="it-IT" dirty="0"/>
              <a:t> alternative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9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CS and KS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7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  <a:p>
            <a:r>
              <a:rPr lang="it-IT" dirty="0"/>
              <a:t>ECC -&gt; </a:t>
            </a:r>
            <a:r>
              <a:rPr lang="it-IT" dirty="0" err="1"/>
              <a:t>parity</a:t>
            </a:r>
            <a:r>
              <a:rPr lang="it-IT" dirty="0"/>
              <a:t> bit, </a:t>
            </a:r>
            <a:r>
              <a:rPr lang="it-IT" dirty="0" err="1"/>
              <a:t>checksum</a:t>
            </a:r>
            <a:r>
              <a:rPr lang="it-IT" dirty="0"/>
              <a:t>, MAC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Permutate to </a:t>
            </a:r>
            <a:r>
              <a:rPr lang="it-IT" dirty="0" err="1"/>
              <a:t>hide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ECC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 </a:t>
            </a:r>
            <a:r>
              <a:rPr lang="it-IT" dirty="0" err="1"/>
              <a:t>blocks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pattern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real</a:t>
            </a:r>
            <a:r>
              <a:rPr lang="it-IT" dirty="0"/>
              <a:t> file </a:t>
            </a:r>
            <a:r>
              <a:rPr lang="it-IT" dirty="0" err="1"/>
              <a:t>blocks</a:t>
            </a:r>
            <a:r>
              <a:rPr lang="it-IT" dirty="0"/>
              <a:t>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to </a:t>
            </a:r>
            <a:r>
              <a:rPr lang="it-IT" dirty="0" err="1"/>
              <a:t>obfuscate</a:t>
            </a:r>
            <a:r>
              <a:rPr lang="it-IT" dirty="0"/>
              <a:t>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: </a:t>
            </a:r>
            <a:r>
              <a:rPr lang="it-IT" dirty="0" err="1"/>
              <a:t>n</a:t>
            </a:r>
            <a:r>
              <a:rPr lang="it-IT" dirty="0"/>
              <a:t>*v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prepared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=#</a:t>
            </a:r>
            <a:r>
              <a:rPr lang="it-IT" dirty="0" err="1"/>
              <a:t>splits</a:t>
            </a:r>
            <a:r>
              <a:rPr lang="it-IT" dirty="0"/>
              <a:t>)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split v are </a:t>
            </a:r>
            <a:r>
              <a:rPr lang="it-IT" dirty="0" err="1"/>
              <a:t>appended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permute </a:t>
            </a:r>
            <a:r>
              <a:rPr lang="it-IT" dirty="0" err="1"/>
              <a:t>everything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Sebastian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38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</a:t>
            </a:r>
            <a:r>
              <a:rPr lang="de-DE"/>
              <a:t>Data Possession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5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3</TotalTime>
  <Words>1655</Words>
  <Application>Microsoft Macintosh PowerPoint</Application>
  <PresentationFormat>Widescreen</PresentationFormat>
  <Paragraphs>344</Paragraphs>
  <Slides>29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Pasquale Convertini</cp:lastModifiedBy>
  <cp:revision>173</cp:revision>
  <cp:lastPrinted>2019-01-10T15:22:02Z</cp:lastPrinted>
  <dcterms:created xsi:type="dcterms:W3CDTF">2018-12-09T15:19:02Z</dcterms:created>
  <dcterms:modified xsi:type="dcterms:W3CDTF">2019-01-15T08:00:41Z</dcterms:modified>
</cp:coreProperties>
</file>