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enough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12/01/2019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12/01/2019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prime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key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 with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file.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553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blipFill>
                <a:blip r:embed="rId2"/>
                <a:stretch>
                  <a:fillRect l="-553" t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2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repeated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1713</Words>
  <Application>Microsoft Office PowerPoint</Application>
  <PresentationFormat>Breitbild</PresentationFormat>
  <Paragraphs>323</Paragraphs>
  <Slides>30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158</cp:revision>
  <cp:lastPrinted>2019-01-10T15:22:02Z</cp:lastPrinted>
  <dcterms:created xsi:type="dcterms:W3CDTF">2018-12-09T15:19:02Z</dcterms:created>
  <dcterms:modified xsi:type="dcterms:W3CDTF">2019-01-12T07:06:57Z</dcterms:modified>
</cp:coreProperties>
</file>