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18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0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27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4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9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4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1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6BB83A-2955-4DC8-8D94-898D7FFEAC1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378437-C65E-4C10-8453-E43881F38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64FC-2379-02F7-FEE6-C95B4F65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 err="1">
                <a:latin typeface="Arial Rounded MT Bold" panose="020F0704030504030204" pitchFamily="34" charset="0"/>
              </a:rPr>
              <a:t>Tizzle</a:t>
            </a:r>
            <a:r>
              <a:rPr lang="pt-BR" sz="6000" dirty="0">
                <a:latin typeface="Arial Rounded MT Bold" panose="020F0704030504030204" pitchFamily="34" charset="0"/>
              </a:rPr>
              <a:t> News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1ED9E-3A97-3242-59DD-DBC6DF4D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Portal de notícias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Músicas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Rap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9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E40A-4EB0-F02B-AD2A-DBE9C85FD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Linha da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F9B607-49C8-9336-BC4D-21A705F7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727161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Música &amp; Jornalismo</a:t>
            </a:r>
          </a:p>
        </p:txBody>
      </p:sp>
    </p:spTree>
    <p:extLst>
      <p:ext uri="{BB962C8B-B14F-4D97-AF65-F5344CB8AC3E}">
        <p14:creationId xmlns:p14="http://schemas.microsoft.com/office/powerpoint/2010/main" val="15092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A05D-110D-5A71-E5C4-C817920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BE762-4492-8EB4-8D6F-A8CF6C4E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Desenvolvimento do Back-End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Inovar na estilização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Inovar em funcionalidades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048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3215C-6434-636F-EF37-2E870567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Dificuldade e superação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12EEE-CD12-82FE-973F-B440E06B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614173"/>
            <a:ext cx="10554574" cy="363651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Back-End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Fugir do padrão</a:t>
            </a:r>
          </a:p>
        </p:txBody>
      </p:sp>
    </p:spTree>
    <p:extLst>
      <p:ext uri="{BB962C8B-B14F-4D97-AF65-F5344CB8AC3E}">
        <p14:creationId xmlns:p14="http://schemas.microsoft.com/office/powerpoint/2010/main" val="220816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76E3-488C-25B0-D842-F3C8816A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840D4-8905-5ED3-2522-85D020C6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81516"/>
            <a:ext cx="10554574" cy="363651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Família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Amigos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Instituição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Ao meu esforço</a:t>
            </a:r>
          </a:p>
        </p:txBody>
      </p:sp>
    </p:spTree>
    <p:extLst>
      <p:ext uri="{BB962C8B-B14F-4D97-AF65-F5344CB8AC3E}">
        <p14:creationId xmlns:p14="http://schemas.microsoft.com/office/powerpoint/2010/main" val="214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11</TotalTime>
  <Words>37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Century Gothic</vt:lpstr>
      <vt:lpstr>Wingdings 2</vt:lpstr>
      <vt:lpstr>Citável</vt:lpstr>
      <vt:lpstr>Tizzle News</vt:lpstr>
      <vt:lpstr>Linha da vida</vt:lpstr>
      <vt:lpstr>Desafios</vt:lpstr>
      <vt:lpstr>Dificuldade e superação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Tizzle News</dc:title>
  <dc:creator>ALEXANDRE COSTA RODRIGUES .</dc:creator>
  <cp:lastModifiedBy>ALEXANDRE COSTA RODRIGUES .</cp:lastModifiedBy>
  <cp:revision>1</cp:revision>
  <dcterms:created xsi:type="dcterms:W3CDTF">2022-06-05T20:01:39Z</dcterms:created>
  <dcterms:modified xsi:type="dcterms:W3CDTF">2022-06-05T20:13:14Z</dcterms:modified>
</cp:coreProperties>
</file>