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1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8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6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3872-8805-47B2-AA9A-FCF4919B61D3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5A4D-7488-4045-AFBB-72986E98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72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Modern C++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not to lose your memory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04" y="4386262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10" y="0"/>
            <a:ext cx="385762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4932" y="2955653"/>
            <a:ext cx="49795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The Unix Beard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4" y="139972"/>
            <a:ext cx="4581731" cy="6486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7916" y="3131500"/>
            <a:ext cx="3325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The Stack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846"/>
            <a:ext cx="12192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5963" y="5689974"/>
            <a:ext cx="61200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Garbage Collection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98" y="394190"/>
            <a:ext cx="6572250" cy="438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5521" y="5429222"/>
            <a:ext cx="5784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Pointer ownership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2" y="164123"/>
            <a:ext cx="6858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8610" y="5569900"/>
            <a:ext cx="3874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 smtClean="0">
                <a:latin typeface="Arial Black" panose="020B0A04020102020204" pitchFamily="34" charset="0"/>
              </a:rPr>
              <a:t>auto_ptr</a:t>
            </a:r>
            <a:r>
              <a:rPr lang="en-GB" sz="4400" dirty="0" smtClean="0">
                <a:latin typeface="Arial Black" panose="020B0A04020102020204" pitchFamily="34" charset="0"/>
              </a:rPr>
              <a:t>&lt;T&gt;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Modern C++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Le Couteur Bisson (Software Dept)</dc:creator>
  <cp:lastModifiedBy>Andy Le Couteur Bisson (Software Dept)</cp:lastModifiedBy>
  <cp:revision>3</cp:revision>
  <dcterms:created xsi:type="dcterms:W3CDTF">2020-09-24T06:46:19Z</dcterms:created>
  <dcterms:modified xsi:type="dcterms:W3CDTF">2020-09-24T07:21:47Z</dcterms:modified>
</cp:coreProperties>
</file>