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9" d="100"/>
          <a:sy n="89" d="100"/>
        </p:scale>
        <p:origin x="-16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obileMac:Users:Tam:Desktop:KSHV%20Dream%20Array-%20figure%20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obileMac:Users:Tam:Desktop:KSHV%20Dream%20Array-%20figure%20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49265821205107"/>
          <c:y val="0.0319607546126883"/>
          <c:w val="0.815541023767733"/>
          <c:h val="0.839467649224311"/>
        </c:manualLayout>
      </c:layout>
      <c:scatterChart>
        <c:scatterStyle val="lineMarker"/>
        <c:varyColors val="0"/>
        <c:ser>
          <c:idx val="0"/>
          <c:order val="0"/>
          <c:tx>
            <c:v>Forward</c:v>
          </c:tx>
          <c:spPr>
            <a:ln w="47625">
              <a:noFill/>
            </a:ln>
          </c:spPr>
          <c:marker>
            <c:symbol val="diamond"/>
            <c:size val="6"/>
            <c:spPr>
              <a:solidFill>
                <a:schemeClr val="tx2"/>
              </a:solidFill>
              <a:ln>
                <a:solidFill>
                  <a:schemeClr val="tx2"/>
                </a:solidFill>
              </a:ln>
            </c:spPr>
          </c:marker>
          <c:xVal>
            <c:numRef>
              <c:f>Sheet1!$G$3:$G$194</c:f>
              <c:numCache>
                <c:formatCode>General</c:formatCode>
                <c:ptCount val="192"/>
                <c:pt idx="0">
                  <c:v>133.0</c:v>
                </c:pt>
                <c:pt idx="1">
                  <c:v>278.0</c:v>
                </c:pt>
                <c:pt idx="2">
                  <c:v>348.0</c:v>
                </c:pt>
                <c:pt idx="3">
                  <c:v>622.0</c:v>
                </c:pt>
                <c:pt idx="4">
                  <c:v>18289.0</c:v>
                </c:pt>
                <c:pt idx="5">
                  <c:v>18883.0</c:v>
                </c:pt>
                <c:pt idx="6">
                  <c:v>19081.0</c:v>
                </c:pt>
                <c:pt idx="7">
                  <c:v>19577.0</c:v>
                </c:pt>
                <c:pt idx="8">
                  <c:v>20501.0</c:v>
                </c:pt>
                <c:pt idx="9">
                  <c:v>20979.0</c:v>
                </c:pt>
                <c:pt idx="10">
                  <c:v>21778.0</c:v>
                </c:pt>
                <c:pt idx="11">
                  <c:v>21778.0</c:v>
                </c:pt>
                <c:pt idx="12">
                  <c:v>21780.0</c:v>
                </c:pt>
                <c:pt idx="13">
                  <c:v>26145.0</c:v>
                </c:pt>
                <c:pt idx="14">
                  <c:v>26200.0</c:v>
                </c:pt>
                <c:pt idx="15">
                  <c:v>28624.0</c:v>
                </c:pt>
                <c:pt idx="16">
                  <c:v>28694.0</c:v>
                </c:pt>
                <c:pt idx="17">
                  <c:v>30265.0</c:v>
                </c:pt>
                <c:pt idx="18">
                  <c:v>30403.0</c:v>
                </c:pt>
                <c:pt idx="19">
                  <c:v>31221.0</c:v>
                </c:pt>
                <c:pt idx="20">
                  <c:v>31509.0</c:v>
                </c:pt>
                <c:pt idx="21">
                  <c:v>31829.0</c:v>
                </c:pt>
                <c:pt idx="22">
                  <c:v>32510.0</c:v>
                </c:pt>
                <c:pt idx="23">
                  <c:v>32935.0</c:v>
                </c:pt>
                <c:pt idx="24">
                  <c:v>2109.0</c:v>
                </c:pt>
                <c:pt idx="25">
                  <c:v>2360.0</c:v>
                </c:pt>
                <c:pt idx="26">
                  <c:v>2545.0</c:v>
                </c:pt>
                <c:pt idx="27">
                  <c:v>33405.0</c:v>
                </c:pt>
                <c:pt idx="28">
                  <c:v>34089.0</c:v>
                </c:pt>
                <c:pt idx="29">
                  <c:v>34228.0</c:v>
                </c:pt>
                <c:pt idx="30">
                  <c:v>34848.0</c:v>
                </c:pt>
                <c:pt idx="31">
                  <c:v>35199.0</c:v>
                </c:pt>
                <c:pt idx="32">
                  <c:v>35440.0</c:v>
                </c:pt>
                <c:pt idx="33">
                  <c:v>36102.0</c:v>
                </c:pt>
                <c:pt idx="34">
                  <c:v>36500.0</c:v>
                </c:pt>
                <c:pt idx="35">
                  <c:v>36907.0</c:v>
                </c:pt>
                <c:pt idx="36">
                  <c:v>38336.0</c:v>
                </c:pt>
                <c:pt idx="37">
                  <c:v>38441.0</c:v>
                </c:pt>
                <c:pt idx="38">
                  <c:v>38857.0</c:v>
                </c:pt>
                <c:pt idx="39">
                  <c:v>39603.0</c:v>
                </c:pt>
                <c:pt idx="40">
                  <c:v>39786.0</c:v>
                </c:pt>
                <c:pt idx="41">
                  <c:v>41283.0</c:v>
                </c:pt>
                <c:pt idx="42">
                  <c:v>41318.0</c:v>
                </c:pt>
                <c:pt idx="43">
                  <c:v>41630.0</c:v>
                </c:pt>
                <c:pt idx="44">
                  <c:v>45767.0</c:v>
                </c:pt>
                <c:pt idx="45">
                  <c:v>46047.0</c:v>
                </c:pt>
                <c:pt idx="46">
                  <c:v>46332.0</c:v>
                </c:pt>
                <c:pt idx="47">
                  <c:v>47239.0</c:v>
                </c:pt>
                <c:pt idx="48">
                  <c:v>47305.0</c:v>
                </c:pt>
                <c:pt idx="49">
                  <c:v>48071.0</c:v>
                </c:pt>
                <c:pt idx="50">
                  <c:v>48265.0</c:v>
                </c:pt>
                <c:pt idx="51">
                  <c:v>5672.0</c:v>
                </c:pt>
                <c:pt idx="52">
                  <c:v>5859.0</c:v>
                </c:pt>
                <c:pt idx="53">
                  <c:v>5921.0</c:v>
                </c:pt>
                <c:pt idx="54">
                  <c:v>49612.0</c:v>
                </c:pt>
                <c:pt idx="55">
                  <c:v>49613.0</c:v>
                </c:pt>
                <c:pt idx="56">
                  <c:v>50104.0</c:v>
                </c:pt>
                <c:pt idx="57">
                  <c:v>50891.0</c:v>
                </c:pt>
                <c:pt idx="58">
                  <c:v>50984.0</c:v>
                </c:pt>
                <c:pt idx="59">
                  <c:v>51123.0</c:v>
                </c:pt>
                <c:pt idx="60">
                  <c:v>51996.0</c:v>
                </c:pt>
                <c:pt idx="61">
                  <c:v>52011.0</c:v>
                </c:pt>
                <c:pt idx="62">
                  <c:v>52203.0</c:v>
                </c:pt>
                <c:pt idx="63">
                  <c:v>52828.0</c:v>
                </c:pt>
                <c:pt idx="64">
                  <c:v>53424.0</c:v>
                </c:pt>
                <c:pt idx="65">
                  <c:v>54355.0</c:v>
                </c:pt>
                <c:pt idx="66">
                  <c:v>55359.0</c:v>
                </c:pt>
                <c:pt idx="67">
                  <c:v>55680.0</c:v>
                </c:pt>
                <c:pt idx="68">
                  <c:v>55861.0</c:v>
                </c:pt>
                <c:pt idx="69">
                  <c:v>56414.0</c:v>
                </c:pt>
                <c:pt idx="70">
                  <c:v>56488.0</c:v>
                </c:pt>
                <c:pt idx="71">
                  <c:v>56709.0</c:v>
                </c:pt>
                <c:pt idx="72">
                  <c:v>57765.0</c:v>
                </c:pt>
                <c:pt idx="73">
                  <c:v>58237.0</c:v>
                </c:pt>
                <c:pt idx="74">
                  <c:v>8189.0</c:v>
                </c:pt>
                <c:pt idx="75">
                  <c:v>8314.0</c:v>
                </c:pt>
                <c:pt idx="76">
                  <c:v>8384.0</c:v>
                </c:pt>
                <c:pt idx="77">
                  <c:v>59355.0</c:v>
                </c:pt>
                <c:pt idx="78">
                  <c:v>60036.0</c:v>
                </c:pt>
                <c:pt idx="79">
                  <c:v>60631.0</c:v>
                </c:pt>
                <c:pt idx="80">
                  <c:v>61209.0</c:v>
                </c:pt>
                <c:pt idx="81">
                  <c:v>61476.0</c:v>
                </c:pt>
                <c:pt idx="82">
                  <c:v>62028.0</c:v>
                </c:pt>
                <c:pt idx="83">
                  <c:v>10202.0</c:v>
                </c:pt>
                <c:pt idx="84">
                  <c:v>10467.0</c:v>
                </c:pt>
                <c:pt idx="85">
                  <c:v>10765.0</c:v>
                </c:pt>
                <c:pt idx="86">
                  <c:v>13610.0</c:v>
                </c:pt>
                <c:pt idx="87">
                  <c:v>13806.0</c:v>
                </c:pt>
                <c:pt idx="88">
                  <c:v>13975.0</c:v>
                </c:pt>
                <c:pt idx="89">
                  <c:v>15008.0</c:v>
                </c:pt>
                <c:pt idx="90">
                  <c:v>15244.0</c:v>
                </c:pt>
                <c:pt idx="91">
                  <c:v>15288.0</c:v>
                </c:pt>
                <c:pt idx="92">
                  <c:v>16083.0</c:v>
                </c:pt>
                <c:pt idx="93">
                  <c:v>16677.0</c:v>
                </c:pt>
                <c:pt idx="94">
                  <c:v>16798.0</c:v>
                </c:pt>
                <c:pt idx="95">
                  <c:v>17821.0</c:v>
                </c:pt>
                <c:pt idx="99">
                  <c:v>62161.0</c:v>
                </c:pt>
                <c:pt idx="100">
                  <c:v>62756.0</c:v>
                </c:pt>
                <c:pt idx="101">
                  <c:v>62906.0</c:v>
                </c:pt>
                <c:pt idx="102">
                  <c:v>63104.0</c:v>
                </c:pt>
                <c:pt idx="103">
                  <c:v>63567.0</c:v>
                </c:pt>
                <c:pt idx="104">
                  <c:v>63853.0</c:v>
                </c:pt>
                <c:pt idx="105">
                  <c:v>64036.0</c:v>
                </c:pt>
                <c:pt idx="106">
                  <c:v>66282.0</c:v>
                </c:pt>
                <c:pt idx="107">
                  <c:v>66755.0</c:v>
                </c:pt>
                <c:pt idx="108">
                  <c:v>67024.0</c:v>
                </c:pt>
                <c:pt idx="109">
                  <c:v>67845.0</c:v>
                </c:pt>
                <c:pt idx="110">
                  <c:v>68227.0</c:v>
                </c:pt>
                <c:pt idx="111">
                  <c:v>68463.0</c:v>
                </c:pt>
                <c:pt idx="112">
                  <c:v>69318.0</c:v>
                </c:pt>
                <c:pt idx="113">
                  <c:v>69635.0</c:v>
                </c:pt>
                <c:pt idx="114">
                  <c:v>69773.0</c:v>
                </c:pt>
                <c:pt idx="115">
                  <c:v>70402.0</c:v>
                </c:pt>
                <c:pt idx="116">
                  <c:v>71056.0</c:v>
                </c:pt>
                <c:pt idx="117">
                  <c:v>71267.0</c:v>
                </c:pt>
                <c:pt idx="118">
                  <c:v>71851.0</c:v>
                </c:pt>
                <c:pt idx="119">
                  <c:v>72196.0</c:v>
                </c:pt>
                <c:pt idx="120">
                  <c:v>72352.0</c:v>
                </c:pt>
                <c:pt idx="121">
                  <c:v>73509.0</c:v>
                </c:pt>
                <c:pt idx="122">
                  <c:v>74850.0</c:v>
                </c:pt>
                <c:pt idx="123">
                  <c:v>75066.0</c:v>
                </c:pt>
                <c:pt idx="124">
                  <c:v>75170.0</c:v>
                </c:pt>
                <c:pt idx="125">
                  <c:v>77022.0</c:v>
                </c:pt>
                <c:pt idx="126">
                  <c:v>77128.0</c:v>
                </c:pt>
                <c:pt idx="127">
                  <c:v>77844.0</c:v>
                </c:pt>
                <c:pt idx="128">
                  <c:v>78056.0</c:v>
                </c:pt>
                <c:pt idx="129">
                  <c:v>78956.0</c:v>
                </c:pt>
                <c:pt idx="130">
                  <c:v>79044.0</c:v>
                </c:pt>
                <c:pt idx="131">
                  <c:v>79193.0</c:v>
                </c:pt>
                <c:pt idx="132">
                  <c:v>80963.0</c:v>
                </c:pt>
                <c:pt idx="133">
                  <c:v>81267.0</c:v>
                </c:pt>
                <c:pt idx="134">
                  <c:v>81650.0</c:v>
                </c:pt>
                <c:pt idx="135">
                  <c:v>83028.0</c:v>
                </c:pt>
                <c:pt idx="136">
                  <c:v>83032.0</c:v>
                </c:pt>
                <c:pt idx="137">
                  <c:v>83216.0</c:v>
                </c:pt>
                <c:pt idx="138">
                  <c:v>84086.0</c:v>
                </c:pt>
                <c:pt idx="139">
                  <c:v>84202.0</c:v>
                </c:pt>
                <c:pt idx="140">
                  <c:v>84969.0</c:v>
                </c:pt>
                <c:pt idx="141">
                  <c:v>86418.0</c:v>
                </c:pt>
                <c:pt idx="142">
                  <c:v>86524.0</c:v>
                </c:pt>
                <c:pt idx="143">
                  <c:v>86975.0</c:v>
                </c:pt>
                <c:pt idx="144">
                  <c:v>92617.0</c:v>
                </c:pt>
                <c:pt idx="145">
                  <c:v>94692.0</c:v>
                </c:pt>
                <c:pt idx="146">
                  <c:v>94950.0</c:v>
                </c:pt>
                <c:pt idx="147">
                  <c:v>95417.0</c:v>
                </c:pt>
                <c:pt idx="148">
                  <c:v>95961.0</c:v>
                </c:pt>
                <c:pt idx="149">
                  <c:v>96078.0</c:v>
                </c:pt>
                <c:pt idx="150">
                  <c:v>96407.0</c:v>
                </c:pt>
                <c:pt idx="151">
                  <c:v>97138.0</c:v>
                </c:pt>
                <c:pt idx="152">
                  <c:v>97630.0</c:v>
                </c:pt>
                <c:pt idx="153">
                  <c:v>98072.0</c:v>
                </c:pt>
                <c:pt idx="154">
                  <c:v>98333.0</c:v>
                </c:pt>
                <c:pt idx="155">
                  <c:v>98515.0</c:v>
                </c:pt>
                <c:pt idx="156">
                  <c:v>100787.0</c:v>
                </c:pt>
                <c:pt idx="157">
                  <c:v>100977.0</c:v>
                </c:pt>
                <c:pt idx="158">
                  <c:v>101132.0</c:v>
                </c:pt>
                <c:pt idx="159">
                  <c:v>103119.0</c:v>
                </c:pt>
                <c:pt idx="160">
                  <c:v>103639.0</c:v>
                </c:pt>
                <c:pt idx="161">
                  <c:v>111231.0</c:v>
                </c:pt>
                <c:pt idx="162">
                  <c:v>111599.0</c:v>
                </c:pt>
                <c:pt idx="163">
                  <c:v>112376.0</c:v>
                </c:pt>
                <c:pt idx="164">
                  <c:v>112774.0</c:v>
                </c:pt>
                <c:pt idx="165">
                  <c:v>112971.0</c:v>
                </c:pt>
                <c:pt idx="166">
                  <c:v>113453.0</c:v>
                </c:pt>
                <c:pt idx="167">
                  <c:v>113980.0</c:v>
                </c:pt>
                <c:pt idx="168">
                  <c:v>114218.0</c:v>
                </c:pt>
                <c:pt idx="169">
                  <c:v>114453.0</c:v>
                </c:pt>
                <c:pt idx="170">
                  <c:v>115325.0</c:v>
                </c:pt>
                <c:pt idx="171">
                  <c:v>115807.0</c:v>
                </c:pt>
                <c:pt idx="172">
                  <c:v>115939.0</c:v>
                </c:pt>
                <c:pt idx="173">
                  <c:v>116922.0</c:v>
                </c:pt>
                <c:pt idx="174">
                  <c:v>117120.0</c:v>
                </c:pt>
                <c:pt idx="175">
                  <c:v>122381.0</c:v>
                </c:pt>
                <c:pt idx="176">
                  <c:v>122443.0</c:v>
                </c:pt>
                <c:pt idx="177">
                  <c:v>123054.0</c:v>
                </c:pt>
                <c:pt idx="178">
                  <c:v>123293.0</c:v>
                </c:pt>
                <c:pt idx="179">
                  <c:v>123511.0</c:v>
                </c:pt>
                <c:pt idx="180">
                  <c:v>124002.0</c:v>
                </c:pt>
                <c:pt idx="181">
                  <c:v>124393.0</c:v>
                </c:pt>
                <c:pt idx="182">
                  <c:v>128145.0</c:v>
                </c:pt>
                <c:pt idx="183">
                  <c:v>128349.0</c:v>
                </c:pt>
                <c:pt idx="184">
                  <c:v>128651.0</c:v>
                </c:pt>
                <c:pt idx="185">
                  <c:v>129773.0</c:v>
                </c:pt>
                <c:pt idx="186">
                  <c:v>129945.0</c:v>
                </c:pt>
                <c:pt idx="187">
                  <c:v>130126.0</c:v>
                </c:pt>
                <c:pt idx="188">
                  <c:v>130749.0</c:v>
                </c:pt>
                <c:pt idx="189">
                  <c:v>131117.0</c:v>
                </c:pt>
                <c:pt idx="190">
                  <c:v>131458.0</c:v>
                </c:pt>
                <c:pt idx="191">
                  <c:v>136250.0</c:v>
                </c:pt>
              </c:numCache>
            </c:numRef>
          </c:xVal>
          <c:yVal>
            <c:numRef>
              <c:f>Sheet1!$T$3:$T$194</c:f>
              <c:numCache>
                <c:formatCode>General</c:formatCode>
                <c:ptCount val="192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1.0</c:v>
                </c:pt>
                <c:pt idx="5">
                  <c:v>1.0</c:v>
                </c:pt>
                <c:pt idx="6">
                  <c:v>1.0</c:v>
                </c:pt>
                <c:pt idx="7">
                  <c:v>1.0</c:v>
                </c:pt>
                <c:pt idx="8">
                  <c:v>1.0</c:v>
                </c:pt>
                <c:pt idx="9">
                  <c:v>1.0</c:v>
                </c:pt>
                <c:pt idx="10">
                  <c:v>1.0</c:v>
                </c:pt>
                <c:pt idx="11">
                  <c:v>1.0</c:v>
                </c:pt>
                <c:pt idx="12">
                  <c:v>1.0</c:v>
                </c:pt>
                <c:pt idx="13">
                  <c:v>1.0</c:v>
                </c:pt>
                <c:pt idx="14">
                  <c:v>1.0</c:v>
                </c:pt>
                <c:pt idx="15">
                  <c:v>1.0</c:v>
                </c:pt>
                <c:pt idx="16">
                  <c:v>1.0</c:v>
                </c:pt>
                <c:pt idx="17">
                  <c:v>1.0</c:v>
                </c:pt>
                <c:pt idx="18">
                  <c:v>1.0</c:v>
                </c:pt>
                <c:pt idx="19">
                  <c:v>1.0</c:v>
                </c:pt>
                <c:pt idx="20">
                  <c:v>1.0</c:v>
                </c:pt>
                <c:pt idx="21">
                  <c:v>1.0</c:v>
                </c:pt>
                <c:pt idx="22">
                  <c:v>1.0</c:v>
                </c:pt>
                <c:pt idx="23">
                  <c:v>1.0</c:v>
                </c:pt>
                <c:pt idx="24">
                  <c:v>1.0</c:v>
                </c:pt>
                <c:pt idx="25">
                  <c:v>1.0</c:v>
                </c:pt>
                <c:pt idx="26">
                  <c:v>1.0</c:v>
                </c:pt>
                <c:pt idx="27">
                  <c:v>1.0</c:v>
                </c:pt>
                <c:pt idx="28">
                  <c:v>1.0</c:v>
                </c:pt>
                <c:pt idx="29">
                  <c:v>1.0</c:v>
                </c:pt>
                <c:pt idx="30">
                  <c:v>1.0</c:v>
                </c:pt>
                <c:pt idx="31">
                  <c:v>1.0</c:v>
                </c:pt>
                <c:pt idx="32">
                  <c:v>1.0</c:v>
                </c:pt>
                <c:pt idx="33">
                  <c:v>1.0</c:v>
                </c:pt>
                <c:pt idx="34">
                  <c:v>1.0</c:v>
                </c:pt>
                <c:pt idx="35">
                  <c:v>1.0</c:v>
                </c:pt>
                <c:pt idx="36">
                  <c:v>1.0</c:v>
                </c:pt>
                <c:pt idx="37">
                  <c:v>1.0</c:v>
                </c:pt>
                <c:pt idx="38">
                  <c:v>1.0</c:v>
                </c:pt>
                <c:pt idx="39">
                  <c:v>1.0</c:v>
                </c:pt>
                <c:pt idx="40">
                  <c:v>1.0</c:v>
                </c:pt>
                <c:pt idx="41">
                  <c:v>1.0</c:v>
                </c:pt>
                <c:pt idx="42">
                  <c:v>1.0</c:v>
                </c:pt>
                <c:pt idx="43">
                  <c:v>1.0</c:v>
                </c:pt>
                <c:pt idx="44">
                  <c:v>1.0</c:v>
                </c:pt>
                <c:pt idx="45">
                  <c:v>1.0</c:v>
                </c:pt>
                <c:pt idx="46">
                  <c:v>1.0</c:v>
                </c:pt>
                <c:pt idx="47">
                  <c:v>1.0</c:v>
                </c:pt>
                <c:pt idx="48">
                  <c:v>1.0</c:v>
                </c:pt>
                <c:pt idx="49">
                  <c:v>1.0</c:v>
                </c:pt>
                <c:pt idx="50">
                  <c:v>1.0</c:v>
                </c:pt>
                <c:pt idx="51">
                  <c:v>1.0</c:v>
                </c:pt>
                <c:pt idx="52">
                  <c:v>1.0</c:v>
                </c:pt>
                <c:pt idx="53">
                  <c:v>1.0</c:v>
                </c:pt>
                <c:pt idx="54">
                  <c:v>1.0</c:v>
                </c:pt>
                <c:pt idx="55">
                  <c:v>1.0</c:v>
                </c:pt>
                <c:pt idx="56">
                  <c:v>1.0</c:v>
                </c:pt>
                <c:pt idx="57">
                  <c:v>1.0</c:v>
                </c:pt>
                <c:pt idx="58">
                  <c:v>1.0</c:v>
                </c:pt>
                <c:pt idx="59">
                  <c:v>1.0</c:v>
                </c:pt>
                <c:pt idx="60">
                  <c:v>1.0</c:v>
                </c:pt>
                <c:pt idx="61">
                  <c:v>1.0</c:v>
                </c:pt>
                <c:pt idx="62">
                  <c:v>1.0</c:v>
                </c:pt>
                <c:pt idx="63">
                  <c:v>1.0</c:v>
                </c:pt>
                <c:pt idx="64">
                  <c:v>1.0</c:v>
                </c:pt>
                <c:pt idx="65">
                  <c:v>1.0</c:v>
                </c:pt>
                <c:pt idx="66">
                  <c:v>1.0</c:v>
                </c:pt>
                <c:pt idx="67">
                  <c:v>1.0</c:v>
                </c:pt>
                <c:pt idx="68">
                  <c:v>1.0</c:v>
                </c:pt>
                <c:pt idx="69">
                  <c:v>1.0</c:v>
                </c:pt>
                <c:pt idx="70">
                  <c:v>1.0</c:v>
                </c:pt>
                <c:pt idx="71">
                  <c:v>1.0</c:v>
                </c:pt>
                <c:pt idx="72">
                  <c:v>1.0</c:v>
                </c:pt>
                <c:pt idx="73">
                  <c:v>1.0</c:v>
                </c:pt>
                <c:pt idx="74">
                  <c:v>1.0</c:v>
                </c:pt>
                <c:pt idx="75">
                  <c:v>1.0</c:v>
                </c:pt>
                <c:pt idx="76">
                  <c:v>1.0</c:v>
                </c:pt>
                <c:pt idx="77">
                  <c:v>1.0</c:v>
                </c:pt>
                <c:pt idx="78">
                  <c:v>1.0</c:v>
                </c:pt>
                <c:pt idx="79">
                  <c:v>1.0</c:v>
                </c:pt>
                <c:pt idx="80">
                  <c:v>1.0</c:v>
                </c:pt>
                <c:pt idx="81">
                  <c:v>1.0</c:v>
                </c:pt>
                <c:pt idx="82">
                  <c:v>1.0</c:v>
                </c:pt>
                <c:pt idx="83">
                  <c:v>1.0</c:v>
                </c:pt>
                <c:pt idx="84">
                  <c:v>1.0</c:v>
                </c:pt>
                <c:pt idx="85">
                  <c:v>1.0</c:v>
                </c:pt>
                <c:pt idx="86">
                  <c:v>1.0</c:v>
                </c:pt>
                <c:pt idx="87">
                  <c:v>1.0</c:v>
                </c:pt>
                <c:pt idx="88">
                  <c:v>1.0</c:v>
                </c:pt>
                <c:pt idx="89">
                  <c:v>1.0</c:v>
                </c:pt>
                <c:pt idx="90">
                  <c:v>1.0</c:v>
                </c:pt>
                <c:pt idx="91">
                  <c:v>1.0</c:v>
                </c:pt>
                <c:pt idx="92">
                  <c:v>1.0</c:v>
                </c:pt>
                <c:pt idx="93">
                  <c:v>1.0</c:v>
                </c:pt>
                <c:pt idx="94">
                  <c:v>1.0</c:v>
                </c:pt>
                <c:pt idx="95">
                  <c:v>1.0</c:v>
                </c:pt>
                <c:pt idx="96">
                  <c:v>1.0</c:v>
                </c:pt>
                <c:pt idx="97">
                  <c:v>1.0</c:v>
                </c:pt>
                <c:pt idx="98">
                  <c:v>1.0</c:v>
                </c:pt>
                <c:pt idx="99">
                  <c:v>1.0</c:v>
                </c:pt>
                <c:pt idx="100">
                  <c:v>1.0</c:v>
                </c:pt>
                <c:pt idx="101">
                  <c:v>1.0</c:v>
                </c:pt>
                <c:pt idx="102">
                  <c:v>1.0</c:v>
                </c:pt>
                <c:pt idx="103">
                  <c:v>1.0</c:v>
                </c:pt>
                <c:pt idx="104">
                  <c:v>1.0</c:v>
                </c:pt>
                <c:pt idx="105">
                  <c:v>1.0</c:v>
                </c:pt>
                <c:pt idx="106">
                  <c:v>1.0</c:v>
                </c:pt>
                <c:pt idx="107">
                  <c:v>1.0</c:v>
                </c:pt>
                <c:pt idx="108">
                  <c:v>1.0</c:v>
                </c:pt>
                <c:pt idx="109">
                  <c:v>1.0</c:v>
                </c:pt>
                <c:pt idx="110">
                  <c:v>1.0</c:v>
                </c:pt>
                <c:pt idx="111">
                  <c:v>1.0</c:v>
                </c:pt>
                <c:pt idx="112">
                  <c:v>1.0</c:v>
                </c:pt>
                <c:pt idx="113">
                  <c:v>1.0</c:v>
                </c:pt>
                <c:pt idx="114">
                  <c:v>1.0</c:v>
                </c:pt>
                <c:pt idx="115">
                  <c:v>1.0</c:v>
                </c:pt>
                <c:pt idx="116">
                  <c:v>1.0</c:v>
                </c:pt>
                <c:pt idx="117">
                  <c:v>1.0</c:v>
                </c:pt>
                <c:pt idx="118">
                  <c:v>1.0</c:v>
                </c:pt>
                <c:pt idx="119">
                  <c:v>1.0</c:v>
                </c:pt>
                <c:pt idx="120">
                  <c:v>1.0</c:v>
                </c:pt>
                <c:pt idx="121">
                  <c:v>1.0</c:v>
                </c:pt>
                <c:pt idx="122">
                  <c:v>1.0</c:v>
                </c:pt>
                <c:pt idx="123">
                  <c:v>1.0</c:v>
                </c:pt>
                <c:pt idx="124">
                  <c:v>1.0</c:v>
                </c:pt>
                <c:pt idx="125">
                  <c:v>1.0</c:v>
                </c:pt>
                <c:pt idx="126">
                  <c:v>1.0</c:v>
                </c:pt>
                <c:pt idx="127">
                  <c:v>1.0</c:v>
                </c:pt>
                <c:pt idx="128">
                  <c:v>1.0</c:v>
                </c:pt>
                <c:pt idx="129">
                  <c:v>1.0</c:v>
                </c:pt>
                <c:pt idx="130">
                  <c:v>1.0</c:v>
                </c:pt>
                <c:pt idx="131">
                  <c:v>1.0</c:v>
                </c:pt>
                <c:pt idx="132">
                  <c:v>1.0</c:v>
                </c:pt>
                <c:pt idx="133">
                  <c:v>1.0</c:v>
                </c:pt>
                <c:pt idx="134">
                  <c:v>1.0</c:v>
                </c:pt>
                <c:pt idx="135">
                  <c:v>1.0</c:v>
                </c:pt>
                <c:pt idx="136">
                  <c:v>1.0</c:v>
                </c:pt>
                <c:pt idx="137">
                  <c:v>1.0</c:v>
                </c:pt>
                <c:pt idx="138">
                  <c:v>1.0</c:v>
                </c:pt>
                <c:pt idx="139">
                  <c:v>1.0</c:v>
                </c:pt>
                <c:pt idx="140">
                  <c:v>1.0</c:v>
                </c:pt>
                <c:pt idx="141">
                  <c:v>1.0</c:v>
                </c:pt>
                <c:pt idx="142">
                  <c:v>1.0</c:v>
                </c:pt>
                <c:pt idx="143">
                  <c:v>1.0</c:v>
                </c:pt>
                <c:pt idx="144">
                  <c:v>1.0</c:v>
                </c:pt>
                <c:pt idx="145">
                  <c:v>1.0</c:v>
                </c:pt>
                <c:pt idx="146">
                  <c:v>1.0</c:v>
                </c:pt>
                <c:pt idx="147">
                  <c:v>1.0</c:v>
                </c:pt>
                <c:pt idx="148">
                  <c:v>1.0</c:v>
                </c:pt>
                <c:pt idx="149">
                  <c:v>1.0</c:v>
                </c:pt>
                <c:pt idx="150">
                  <c:v>1.0</c:v>
                </c:pt>
                <c:pt idx="151">
                  <c:v>1.0</c:v>
                </c:pt>
                <c:pt idx="152">
                  <c:v>1.0</c:v>
                </c:pt>
                <c:pt idx="153">
                  <c:v>1.0</c:v>
                </c:pt>
                <c:pt idx="154">
                  <c:v>1.0</c:v>
                </c:pt>
                <c:pt idx="155">
                  <c:v>1.0</c:v>
                </c:pt>
                <c:pt idx="156">
                  <c:v>1.0</c:v>
                </c:pt>
                <c:pt idx="157">
                  <c:v>1.0</c:v>
                </c:pt>
                <c:pt idx="158">
                  <c:v>1.0</c:v>
                </c:pt>
                <c:pt idx="159">
                  <c:v>1.0</c:v>
                </c:pt>
                <c:pt idx="160">
                  <c:v>1.0</c:v>
                </c:pt>
                <c:pt idx="161">
                  <c:v>1.0</c:v>
                </c:pt>
                <c:pt idx="162">
                  <c:v>1.0</c:v>
                </c:pt>
                <c:pt idx="163">
                  <c:v>1.0</c:v>
                </c:pt>
                <c:pt idx="164">
                  <c:v>1.0</c:v>
                </c:pt>
                <c:pt idx="165">
                  <c:v>1.0</c:v>
                </c:pt>
                <c:pt idx="166">
                  <c:v>1.0</c:v>
                </c:pt>
                <c:pt idx="167">
                  <c:v>1.0</c:v>
                </c:pt>
                <c:pt idx="168">
                  <c:v>1.0</c:v>
                </c:pt>
                <c:pt idx="169">
                  <c:v>1.0</c:v>
                </c:pt>
                <c:pt idx="170">
                  <c:v>1.0</c:v>
                </c:pt>
                <c:pt idx="171">
                  <c:v>1.0</c:v>
                </c:pt>
                <c:pt idx="172">
                  <c:v>1.0</c:v>
                </c:pt>
                <c:pt idx="173">
                  <c:v>1.0</c:v>
                </c:pt>
                <c:pt idx="174">
                  <c:v>1.0</c:v>
                </c:pt>
                <c:pt idx="175">
                  <c:v>1.0</c:v>
                </c:pt>
                <c:pt idx="176">
                  <c:v>1.0</c:v>
                </c:pt>
                <c:pt idx="177">
                  <c:v>1.0</c:v>
                </c:pt>
                <c:pt idx="178">
                  <c:v>1.0</c:v>
                </c:pt>
                <c:pt idx="179">
                  <c:v>1.0</c:v>
                </c:pt>
                <c:pt idx="180">
                  <c:v>1.0</c:v>
                </c:pt>
                <c:pt idx="181">
                  <c:v>1.0</c:v>
                </c:pt>
                <c:pt idx="182">
                  <c:v>1.0</c:v>
                </c:pt>
                <c:pt idx="183">
                  <c:v>1.0</c:v>
                </c:pt>
                <c:pt idx="184">
                  <c:v>1.0</c:v>
                </c:pt>
                <c:pt idx="185">
                  <c:v>1.0</c:v>
                </c:pt>
                <c:pt idx="186">
                  <c:v>1.0</c:v>
                </c:pt>
                <c:pt idx="187">
                  <c:v>1.0</c:v>
                </c:pt>
                <c:pt idx="188">
                  <c:v>1.0</c:v>
                </c:pt>
                <c:pt idx="189">
                  <c:v>1.0</c:v>
                </c:pt>
                <c:pt idx="190">
                  <c:v>1.0</c:v>
                </c:pt>
                <c:pt idx="191">
                  <c:v>1.0</c:v>
                </c:pt>
              </c:numCache>
            </c:numRef>
          </c:yVal>
          <c:smooth val="0"/>
        </c:ser>
        <c:ser>
          <c:idx val="1"/>
          <c:order val="1"/>
          <c:tx>
            <c:v>Reverse</c:v>
          </c:tx>
          <c:spPr>
            <a:ln w="47625">
              <a:noFill/>
            </a:ln>
          </c:spPr>
          <c:marker>
            <c:symbol val="triangle"/>
            <c:size val="6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Sheet1!$K$3:$K$194</c:f>
              <c:numCache>
                <c:formatCode>General</c:formatCode>
                <c:ptCount val="192"/>
                <c:pt idx="0">
                  <c:v>328.0</c:v>
                </c:pt>
                <c:pt idx="1">
                  <c:v>475.0</c:v>
                </c:pt>
                <c:pt idx="2">
                  <c:v>546.0</c:v>
                </c:pt>
                <c:pt idx="3">
                  <c:v>815.0</c:v>
                </c:pt>
                <c:pt idx="4">
                  <c:v>18094.0</c:v>
                </c:pt>
                <c:pt idx="5">
                  <c:v>18702.0</c:v>
                </c:pt>
                <c:pt idx="6">
                  <c:v>18883.0</c:v>
                </c:pt>
                <c:pt idx="7">
                  <c:v>19391.0</c:v>
                </c:pt>
                <c:pt idx="8">
                  <c:v>20306.0</c:v>
                </c:pt>
                <c:pt idx="9">
                  <c:v>20796.0</c:v>
                </c:pt>
                <c:pt idx="10">
                  <c:v>21577.0</c:v>
                </c:pt>
                <c:pt idx="11">
                  <c:v>21586.0</c:v>
                </c:pt>
                <c:pt idx="12">
                  <c:v>21600.0</c:v>
                </c:pt>
                <c:pt idx="13">
                  <c:v>25945.0</c:v>
                </c:pt>
                <c:pt idx="14">
                  <c:v>26013.0</c:v>
                </c:pt>
                <c:pt idx="15">
                  <c:v>28821.0</c:v>
                </c:pt>
                <c:pt idx="16">
                  <c:v>28893.0</c:v>
                </c:pt>
                <c:pt idx="17">
                  <c:v>30446.0</c:v>
                </c:pt>
                <c:pt idx="18">
                  <c:v>30583.0</c:v>
                </c:pt>
                <c:pt idx="19">
                  <c:v>31035.0</c:v>
                </c:pt>
                <c:pt idx="20">
                  <c:v>31313.0</c:v>
                </c:pt>
                <c:pt idx="21">
                  <c:v>31643.0</c:v>
                </c:pt>
                <c:pt idx="22">
                  <c:v>32706.0</c:v>
                </c:pt>
                <c:pt idx="23">
                  <c:v>33117.0</c:v>
                </c:pt>
                <c:pt idx="24">
                  <c:v>2297.0</c:v>
                </c:pt>
                <c:pt idx="25">
                  <c:v>2545.0</c:v>
                </c:pt>
                <c:pt idx="26">
                  <c:v>2725.0</c:v>
                </c:pt>
                <c:pt idx="27">
                  <c:v>33224.0</c:v>
                </c:pt>
                <c:pt idx="28">
                  <c:v>33900.0</c:v>
                </c:pt>
                <c:pt idx="29">
                  <c:v>34033.0</c:v>
                </c:pt>
                <c:pt idx="30">
                  <c:v>34653.0</c:v>
                </c:pt>
                <c:pt idx="31">
                  <c:v>35001.0</c:v>
                </c:pt>
                <c:pt idx="32">
                  <c:v>35240.0</c:v>
                </c:pt>
                <c:pt idx="33">
                  <c:v>36299.0</c:v>
                </c:pt>
                <c:pt idx="34">
                  <c:v>36681.0</c:v>
                </c:pt>
                <c:pt idx="35">
                  <c:v>37103.0</c:v>
                </c:pt>
                <c:pt idx="36">
                  <c:v>38535.0</c:v>
                </c:pt>
                <c:pt idx="37">
                  <c:v>38632.0</c:v>
                </c:pt>
                <c:pt idx="38">
                  <c:v>39037.0</c:v>
                </c:pt>
                <c:pt idx="39">
                  <c:v>39406.0</c:v>
                </c:pt>
                <c:pt idx="40">
                  <c:v>39591.0</c:v>
                </c:pt>
                <c:pt idx="41">
                  <c:v>41100.0</c:v>
                </c:pt>
                <c:pt idx="42">
                  <c:v>41121.0</c:v>
                </c:pt>
                <c:pt idx="43">
                  <c:v>41447.0</c:v>
                </c:pt>
                <c:pt idx="44">
                  <c:v>45959.0</c:v>
                </c:pt>
                <c:pt idx="45">
                  <c:v>46241.0</c:v>
                </c:pt>
                <c:pt idx="46">
                  <c:v>46526.0</c:v>
                </c:pt>
                <c:pt idx="47">
                  <c:v>47430.0</c:v>
                </c:pt>
                <c:pt idx="48">
                  <c:v>47501.0</c:v>
                </c:pt>
                <c:pt idx="49">
                  <c:v>48265.0</c:v>
                </c:pt>
                <c:pt idx="50">
                  <c:v>48462.0</c:v>
                </c:pt>
                <c:pt idx="51">
                  <c:v>5858.0</c:v>
                </c:pt>
                <c:pt idx="52">
                  <c:v>6047.0</c:v>
                </c:pt>
                <c:pt idx="53">
                  <c:v>6110.0</c:v>
                </c:pt>
                <c:pt idx="54">
                  <c:v>49418.0</c:v>
                </c:pt>
                <c:pt idx="55">
                  <c:v>49418.0</c:v>
                </c:pt>
                <c:pt idx="56">
                  <c:v>49917.0</c:v>
                </c:pt>
                <c:pt idx="57">
                  <c:v>51076.0</c:v>
                </c:pt>
                <c:pt idx="58">
                  <c:v>51165.0</c:v>
                </c:pt>
                <c:pt idx="59">
                  <c:v>51304.0</c:v>
                </c:pt>
                <c:pt idx="60">
                  <c:v>52179.0</c:v>
                </c:pt>
                <c:pt idx="61">
                  <c:v>52203.0</c:v>
                </c:pt>
                <c:pt idx="62">
                  <c:v>52383.0</c:v>
                </c:pt>
                <c:pt idx="63">
                  <c:v>53011.0</c:v>
                </c:pt>
                <c:pt idx="64">
                  <c:v>53622.0</c:v>
                </c:pt>
                <c:pt idx="65">
                  <c:v>54170.0</c:v>
                </c:pt>
                <c:pt idx="66">
                  <c:v>55550.0</c:v>
                </c:pt>
                <c:pt idx="67">
                  <c:v>55861.0</c:v>
                </c:pt>
                <c:pt idx="68">
                  <c:v>56046.0</c:v>
                </c:pt>
                <c:pt idx="69">
                  <c:v>56607.0</c:v>
                </c:pt>
                <c:pt idx="70">
                  <c:v>56672.0</c:v>
                </c:pt>
                <c:pt idx="71">
                  <c:v>56905.0</c:v>
                </c:pt>
                <c:pt idx="72">
                  <c:v>57945.0</c:v>
                </c:pt>
                <c:pt idx="73">
                  <c:v>58422.0</c:v>
                </c:pt>
                <c:pt idx="74">
                  <c:v>8382.0</c:v>
                </c:pt>
                <c:pt idx="75">
                  <c:v>8494.0</c:v>
                </c:pt>
                <c:pt idx="76">
                  <c:v>8575.0</c:v>
                </c:pt>
                <c:pt idx="77">
                  <c:v>59173.0</c:v>
                </c:pt>
                <c:pt idx="78">
                  <c:v>59854.0</c:v>
                </c:pt>
                <c:pt idx="79">
                  <c:v>60819.0</c:v>
                </c:pt>
                <c:pt idx="80">
                  <c:v>61398.0</c:v>
                </c:pt>
                <c:pt idx="81">
                  <c:v>61659.0</c:v>
                </c:pt>
                <c:pt idx="82">
                  <c:v>62226.0</c:v>
                </c:pt>
                <c:pt idx="83">
                  <c:v>10385.0</c:v>
                </c:pt>
                <c:pt idx="84">
                  <c:v>10650.0</c:v>
                </c:pt>
                <c:pt idx="85">
                  <c:v>10963.0</c:v>
                </c:pt>
                <c:pt idx="86">
                  <c:v>13803.0</c:v>
                </c:pt>
                <c:pt idx="87">
                  <c:v>13989.0</c:v>
                </c:pt>
                <c:pt idx="88">
                  <c:v>14164.0</c:v>
                </c:pt>
                <c:pt idx="89">
                  <c:v>15208.0</c:v>
                </c:pt>
                <c:pt idx="90">
                  <c:v>15438.0</c:v>
                </c:pt>
                <c:pt idx="91">
                  <c:v>15484.0</c:v>
                </c:pt>
                <c:pt idx="92">
                  <c:v>16269.0</c:v>
                </c:pt>
                <c:pt idx="93">
                  <c:v>16859.0</c:v>
                </c:pt>
                <c:pt idx="94">
                  <c:v>16985.0</c:v>
                </c:pt>
                <c:pt idx="95">
                  <c:v>17635.0</c:v>
                </c:pt>
                <c:pt idx="99">
                  <c:v>62358.0</c:v>
                </c:pt>
                <c:pt idx="100">
                  <c:v>62564.0</c:v>
                </c:pt>
                <c:pt idx="101">
                  <c:v>62723.0</c:v>
                </c:pt>
                <c:pt idx="102">
                  <c:v>62910.0</c:v>
                </c:pt>
                <c:pt idx="103">
                  <c:v>63371.0</c:v>
                </c:pt>
                <c:pt idx="104">
                  <c:v>63654.0</c:v>
                </c:pt>
                <c:pt idx="105">
                  <c:v>63854.0</c:v>
                </c:pt>
                <c:pt idx="106">
                  <c:v>66464.0</c:v>
                </c:pt>
                <c:pt idx="107">
                  <c:v>66940.0</c:v>
                </c:pt>
                <c:pt idx="108">
                  <c:v>67215.0</c:v>
                </c:pt>
                <c:pt idx="109">
                  <c:v>67655.0</c:v>
                </c:pt>
                <c:pt idx="110">
                  <c:v>68039.0</c:v>
                </c:pt>
                <c:pt idx="111">
                  <c:v>68279.0</c:v>
                </c:pt>
                <c:pt idx="112">
                  <c:v>69118.0</c:v>
                </c:pt>
                <c:pt idx="113">
                  <c:v>69440.0</c:v>
                </c:pt>
                <c:pt idx="114">
                  <c:v>69581.0</c:v>
                </c:pt>
                <c:pt idx="115">
                  <c:v>70201.0</c:v>
                </c:pt>
                <c:pt idx="116">
                  <c:v>70876.0</c:v>
                </c:pt>
                <c:pt idx="117">
                  <c:v>71068.0</c:v>
                </c:pt>
                <c:pt idx="118">
                  <c:v>71659.0</c:v>
                </c:pt>
                <c:pt idx="119">
                  <c:v>72001.0</c:v>
                </c:pt>
                <c:pt idx="120">
                  <c:v>72166.0</c:v>
                </c:pt>
                <c:pt idx="121">
                  <c:v>73692.0</c:v>
                </c:pt>
                <c:pt idx="122">
                  <c:v>75050.0</c:v>
                </c:pt>
                <c:pt idx="123">
                  <c:v>75254.0</c:v>
                </c:pt>
                <c:pt idx="124">
                  <c:v>75350.0</c:v>
                </c:pt>
                <c:pt idx="125">
                  <c:v>76836.0</c:v>
                </c:pt>
                <c:pt idx="126">
                  <c:v>76933.0</c:v>
                </c:pt>
                <c:pt idx="127">
                  <c:v>78027.0</c:v>
                </c:pt>
                <c:pt idx="128">
                  <c:v>78253.0</c:v>
                </c:pt>
                <c:pt idx="129">
                  <c:v>78772.0</c:v>
                </c:pt>
                <c:pt idx="130">
                  <c:v>78864.0</c:v>
                </c:pt>
                <c:pt idx="131">
                  <c:v>79007.0</c:v>
                </c:pt>
                <c:pt idx="132">
                  <c:v>81145.0</c:v>
                </c:pt>
                <c:pt idx="133">
                  <c:v>81463.0</c:v>
                </c:pt>
                <c:pt idx="134">
                  <c:v>81850.0</c:v>
                </c:pt>
                <c:pt idx="135">
                  <c:v>83222.0</c:v>
                </c:pt>
                <c:pt idx="136">
                  <c:v>83222.0</c:v>
                </c:pt>
                <c:pt idx="137">
                  <c:v>83411.0</c:v>
                </c:pt>
                <c:pt idx="138">
                  <c:v>83887.0</c:v>
                </c:pt>
                <c:pt idx="139">
                  <c:v>84007.0</c:v>
                </c:pt>
                <c:pt idx="140">
                  <c:v>84774.0</c:v>
                </c:pt>
                <c:pt idx="141">
                  <c:v>86222.0</c:v>
                </c:pt>
                <c:pt idx="142">
                  <c:v>86339.0</c:v>
                </c:pt>
                <c:pt idx="143">
                  <c:v>86786.0</c:v>
                </c:pt>
                <c:pt idx="144">
                  <c:v>92418.0</c:v>
                </c:pt>
                <c:pt idx="145">
                  <c:v>94491.0</c:v>
                </c:pt>
                <c:pt idx="146">
                  <c:v>94763.0</c:v>
                </c:pt>
                <c:pt idx="147">
                  <c:v>95239.0</c:v>
                </c:pt>
                <c:pt idx="148">
                  <c:v>95778.0</c:v>
                </c:pt>
                <c:pt idx="149">
                  <c:v>95891.0</c:v>
                </c:pt>
                <c:pt idx="150">
                  <c:v>96210.0</c:v>
                </c:pt>
                <c:pt idx="151">
                  <c:v>96936.0</c:v>
                </c:pt>
                <c:pt idx="152">
                  <c:v>97446.0</c:v>
                </c:pt>
                <c:pt idx="153">
                  <c:v>97892.0</c:v>
                </c:pt>
                <c:pt idx="154">
                  <c:v>98140.0</c:v>
                </c:pt>
                <c:pt idx="155">
                  <c:v>98330.0</c:v>
                </c:pt>
                <c:pt idx="156">
                  <c:v>100599.0</c:v>
                </c:pt>
                <c:pt idx="157">
                  <c:v>100786.0</c:v>
                </c:pt>
                <c:pt idx="158">
                  <c:v>100944.0</c:v>
                </c:pt>
                <c:pt idx="159">
                  <c:v>103315.0</c:v>
                </c:pt>
                <c:pt idx="160">
                  <c:v>103821.0</c:v>
                </c:pt>
                <c:pt idx="161">
                  <c:v>111415.0</c:v>
                </c:pt>
                <c:pt idx="162">
                  <c:v>111784.0</c:v>
                </c:pt>
                <c:pt idx="163">
                  <c:v>112196.0</c:v>
                </c:pt>
                <c:pt idx="164">
                  <c:v>112577.0</c:v>
                </c:pt>
                <c:pt idx="165">
                  <c:v>112781.0</c:v>
                </c:pt>
                <c:pt idx="166">
                  <c:v>113259.0</c:v>
                </c:pt>
                <c:pt idx="167">
                  <c:v>113785.0</c:v>
                </c:pt>
                <c:pt idx="168">
                  <c:v>114018.0</c:v>
                </c:pt>
                <c:pt idx="169">
                  <c:v>114270.0</c:v>
                </c:pt>
                <c:pt idx="170">
                  <c:v>115512.0</c:v>
                </c:pt>
                <c:pt idx="171">
                  <c:v>115998.0</c:v>
                </c:pt>
                <c:pt idx="172">
                  <c:v>116129.0</c:v>
                </c:pt>
                <c:pt idx="173">
                  <c:v>117114.0</c:v>
                </c:pt>
                <c:pt idx="174">
                  <c:v>117309.0</c:v>
                </c:pt>
                <c:pt idx="175">
                  <c:v>122185.0</c:v>
                </c:pt>
                <c:pt idx="176">
                  <c:v>122257.0</c:v>
                </c:pt>
                <c:pt idx="177">
                  <c:v>122871.0</c:v>
                </c:pt>
                <c:pt idx="178">
                  <c:v>123112.0</c:v>
                </c:pt>
                <c:pt idx="179">
                  <c:v>123330.0</c:v>
                </c:pt>
                <c:pt idx="180">
                  <c:v>123814.0</c:v>
                </c:pt>
                <c:pt idx="181">
                  <c:v>124204.0</c:v>
                </c:pt>
                <c:pt idx="182">
                  <c:v>128346.0</c:v>
                </c:pt>
                <c:pt idx="183">
                  <c:v>128528.0</c:v>
                </c:pt>
                <c:pt idx="184">
                  <c:v>128836.0</c:v>
                </c:pt>
                <c:pt idx="185">
                  <c:v>129960.0</c:v>
                </c:pt>
                <c:pt idx="186">
                  <c:v>130126.0</c:v>
                </c:pt>
                <c:pt idx="187">
                  <c:v>130306.0</c:v>
                </c:pt>
                <c:pt idx="188">
                  <c:v>130565.0</c:v>
                </c:pt>
                <c:pt idx="189">
                  <c:v>130924.0</c:v>
                </c:pt>
                <c:pt idx="190">
                  <c:v>131277.0</c:v>
                </c:pt>
                <c:pt idx="191">
                  <c:v>136062.0</c:v>
                </c:pt>
              </c:numCache>
            </c:numRef>
          </c:xVal>
          <c:yVal>
            <c:numRef>
              <c:f>Sheet1!$U$3:$U$194</c:f>
              <c:numCache>
                <c:formatCode>General</c:formatCode>
                <c:ptCount val="192"/>
                <c:pt idx="0">
                  <c:v>-1.0</c:v>
                </c:pt>
                <c:pt idx="1">
                  <c:v>-1.0</c:v>
                </c:pt>
                <c:pt idx="2">
                  <c:v>-1.0</c:v>
                </c:pt>
                <c:pt idx="3">
                  <c:v>-1.0</c:v>
                </c:pt>
                <c:pt idx="4">
                  <c:v>-1.0</c:v>
                </c:pt>
                <c:pt idx="5">
                  <c:v>-1.0</c:v>
                </c:pt>
                <c:pt idx="6">
                  <c:v>-1.0</c:v>
                </c:pt>
                <c:pt idx="7">
                  <c:v>-1.0</c:v>
                </c:pt>
                <c:pt idx="8">
                  <c:v>-1.0</c:v>
                </c:pt>
                <c:pt idx="9">
                  <c:v>-1.0</c:v>
                </c:pt>
                <c:pt idx="10">
                  <c:v>-1.0</c:v>
                </c:pt>
                <c:pt idx="11">
                  <c:v>-1.0</c:v>
                </c:pt>
                <c:pt idx="12">
                  <c:v>-1.0</c:v>
                </c:pt>
                <c:pt idx="13">
                  <c:v>-1.0</c:v>
                </c:pt>
                <c:pt idx="14">
                  <c:v>-1.0</c:v>
                </c:pt>
                <c:pt idx="15">
                  <c:v>-1.0</c:v>
                </c:pt>
                <c:pt idx="16">
                  <c:v>-1.0</c:v>
                </c:pt>
                <c:pt idx="17">
                  <c:v>-1.0</c:v>
                </c:pt>
                <c:pt idx="18">
                  <c:v>-1.0</c:v>
                </c:pt>
                <c:pt idx="19">
                  <c:v>-1.0</c:v>
                </c:pt>
                <c:pt idx="20">
                  <c:v>-1.0</c:v>
                </c:pt>
                <c:pt idx="21">
                  <c:v>-1.0</c:v>
                </c:pt>
                <c:pt idx="22">
                  <c:v>-1.0</c:v>
                </c:pt>
                <c:pt idx="23">
                  <c:v>-1.0</c:v>
                </c:pt>
                <c:pt idx="24">
                  <c:v>-1.0</c:v>
                </c:pt>
                <c:pt idx="25">
                  <c:v>-1.0</c:v>
                </c:pt>
                <c:pt idx="26">
                  <c:v>-1.0</c:v>
                </c:pt>
                <c:pt idx="27">
                  <c:v>-1.0</c:v>
                </c:pt>
                <c:pt idx="28">
                  <c:v>-1.0</c:v>
                </c:pt>
                <c:pt idx="29">
                  <c:v>-1.0</c:v>
                </c:pt>
                <c:pt idx="30">
                  <c:v>-1.0</c:v>
                </c:pt>
                <c:pt idx="31">
                  <c:v>-1.0</c:v>
                </c:pt>
                <c:pt idx="32">
                  <c:v>-1.0</c:v>
                </c:pt>
                <c:pt idx="33">
                  <c:v>-1.0</c:v>
                </c:pt>
                <c:pt idx="34">
                  <c:v>-1.0</c:v>
                </c:pt>
                <c:pt idx="35">
                  <c:v>-1.0</c:v>
                </c:pt>
                <c:pt idx="36">
                  <c:v>-1.0</c:v>
                </c:pt>
                <c:pt idx="37">
                  <c:v>-1.0</c:v>
                </c:pt>
                <c:pt idx="38">
                  <c:v>-1.0</c:v>
                </c:pt>
                <c:pt idx="39">
                  <c:v>-1.0</c:v>
                </c:pt>
                <c:pt idx="40">
                  <c:v>-1.0</c:v>
                </c:pt>
                <c:pt idx="41">
                  <c:v>-1.0</c:v>
                </c:pt>
                <c:pt idx="42">
                  <c:v>-1.0</c:v>
                </c:pt>
                <c:pt idx="43">
                  <c:v>-1.0</c:v>
                </c:pt>
                <c:pt idx="44">
                  <c:v>-1.0</c:v>
                </c:pt>
                <c:pt idx="45">
                  <c:v>-1.0</c:v>
                </c:pt>
                <c:pt idx="46">
                  <c:v>-1.0</c:v>
                </c:pt>
                <c:pt idx="47">
                  <c:v>-1.0</c:v>
                </c:pt>
                <c:pt idx="48">
                  <c:v>-1.0</c:v>
                </c:pt>
                <c:pt idx="49">
                  <c:v>-1.0</c:v>
                </c:pt>
                <c:pt idx="50">
                  <c:v>-1.0</c:v>
                </c:pt>
                <c:pt idx="51">
                  <c:v>-1.0</c:v>
                </c:pt>
                <c:pt idx="52">
                  <c:v>-1.0</c:v>
                </c:pt>
                <c:pt idx="53">
                  <c:v>-1.0</c:v>
                </c:pt>
                <c:pt idx="54">
                  <c:v>-1.0</c:v>
                </c:pt>
                <c:pt idx="55">
                  <c:v>-1.0</c:v>
                </c:pt>
                <c:pt idx="56">
                  <c:v>-1.0</c:v>
                </c:pt>
                <c:pt idx="57">
                  <c:v>-1.0</c:v>
                </c:pt>
                <c:pt idx="58">
                  <c:v>-1.0</c:v>
                </c:pt>
                <c:pt idx="59">
                  <c:v>-1.0</c:v>
                </c:pt>
                <c:pt idx="60">
                  <c:v>-1.0</c:v>
                </c:pt>
                <c:pt idx="61">
                  <c:v>-1.0</c:v>
                </c:pt>
                <c:pt idx="62">
                  <c:v>-1.0</c:v>
                </c:pt>
                <c:pt idx="63">
                  <c:v>-1.0</c:v>
                </c:pt>
                <c:pt idx="64">
                  <c:v>-1.0</c:v>
                </c:pt>
                <c:pt idx="65">
                  <c:v>-1.0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-1.0</c:v>
                </c:pt>
                <c:pt idx="75">
                  <c:v>-1.0</c:v>
                </c:pt>
                <c:pt idx="76">
                  <c:v>-1.0</c:v>
                </c:pt>
                <c:pt idx="77">
                  <c:v>-1.0</c:v>
                </c:pt>
                <c:pt idx="78">
                  <c:v>-1.0</c:v>
                </c:pt>
                <c:pt idx="79">
                  <c:v>-1.0</c:v>
                </c:pt>
                <c:pt idx="80">
                  <c:v>-1.0</c:v>
                </c:pt>
                <c:pt idx="81">
                  <c:v>-1.0</c:v>
                </c:pt>
                <c:pt idx="82">
                  <c:v>-1.0</c:v>
                </c:pt>
                <c:pt idx="83">
                  <c:v>-1.0</c:v>
                </c:pt>
                <c:pt idx="84">
                  <c:v>-1.0</c:v>
                </c:pt>
                <c:pt idx="85">
                  <c:v>-1.0</c:v>
                </c:pt>
                <c:pt idx="86">
                  <c:v>-1.0</c:v>
                </c:pt>
                <c:pt idx="87">
                  <c:v>-1.0</c:v>
                </c:pt>
                <c:pt idx="88">
                  <c:v>-1.0</c:v>
                </c:pt>
                <c:pt idx="89">
                  <c:v>-1.0</c:v>
                </c:pt>
                <c:pt idx="90">
                  <c:v>-1.0</c:v>
                </c:pt>
                <c:pt idx="91">
                  <c:v>-1.0</c:v>
                </c:pt>
                <c:pt idx="92">
                  <c:v>-1.0</c:v>
                </c:pt>
                <c:pt idx="93">
                  <c:v>-1.0</c:v>
                </c:pt>
                <c:pt idx="94">
                  <c:v>-1.0</c:v>
                </c:pt>
                <c:pt idx="95">
                  <c:v>-1.0</c:v>
                </c:pt>
                <c:pt idx="96">
                  <c:v>-1.0</c:v>
                </c:pt>
                <c:pt idx="97">
                  <c:v>-1.0</c:v>
                </c:pt>
                <c:pt idx="98">
                  <c:v>-1.0</c:v>
                </c:pt>
                <c:pt idx="99">
                  <c:v>-1.0</c:v>
                </c:pt>
                <c:pt idx="100">
                  <c:v>-1.0</c:v>
                </c:pt>
                <c:pt idx="101">
                  <c:v>-1.0</c:v>
                </c:pt>
                <c:pt idx="102">
                  <c:v>-1.0</c:v>
                </c:pt>
                <c:pt idx="103">
                  <c:v>-1.0</c:v>
                </c:pt>
                <c:pt idx="104">
                  <c:v>-1.0</c:v>
                </c:pt>
                <c:pt idx="105">
                  <c:v>-1.0</c:v>
                </c:pt>
                <c:pt idx="106">
                  <c:v>-1.0</c:v>
                </c:pt>
                <c:pt idx="107">
                  <c:v>-1.0</c:v>
                </c:pt>
                <c:pt idx="108">
                  <c:v>-1.0</c:v>
                </c:pt>
                <c:pt idx="109">
                  <c:v>-1.0</c:v>
                </c:pt>
                <c:pt idx="110">
                  <c:v>-1.0</c:v>
                </c:pt>
                <c:pt idx="111">
                  <c:v>-1.0</c:v>
                </c:pt>
                <c:pt idx="112">
                  <c:v>-1.0</c:v>
                </c:pt>
                <c:pt idx="113">
                  <c:v>-1.0</c:v>
                </c:pt>
                <c:pt idx="114">
                  <c:v>-1.0</c:v>
                </c:pt>
                <c:pt idx="115">
                  <c:v>-1.0</c:v>
                </c:pt>
                <c:pt idx="116">
                  <c:v>-1.0</c:v>
                </c:pt>
                <c:pt idx="117">
                  <c:v>-1.0</c:v>
                </c:pt>
                <c:pt idx="118">
                  <c:v>-1.0</c:v>
                </c:pt>
                <c:pt idx="119">
                  <c:v>-1.0</c:v>
                </c:pt>
                <c:pt idx="120">
                  <c:v>-1.0</c:v>
                </c:pt>
                <c:pt idx="121">
                  <c:v>-1.0</c:v>
                </c:pt>
                <c:pt idx="122">
                  <c:v>-1.0</c:v>
                </c:pt>
                <c:pt idx="123">
                  <c:v>-1.0</c:v>
                </c:pt>
                <c:pt idx="124">
                  <c:v>-1.0</c:v>
                </c:pt>
                <c:pt idx="125">
                  <c:v>-1.0</c:v>
                </c:pt>
                <c:pt idx="126">
                  <c:v>-1.0</c:v>
                </c:pt>
                <c:pt idx="127">
                  <c:v>-1.0</c:v>
                </c:pt>
                <c:pt idx="128">
                  <c:v>-1.0</c:v>
                </c:pt>
                <c:pt idx="129">
                  <c:v>-1.0</c:v>
                </c:pt>
                <c:pt idx="130">
                  <c:v>-1.0</c:v>
                </c:pt>
                <c:pt idx="131">
                  <c:v>-1.0</c:v>
                </c:pt>
                <c:pt idx="132">
                  <c:v>-1.0</c:v>
                </c:pt>
                <c:pt idx="133">
                  <c:v>-1.0</c:v>
                </c:pt>
                <c:pt idx="134">
                  <c:v>-1.0</c:v>
                </c:pt>
                <c:pt idx="135">
                  <c:v>-1.0</c:v>
                </c:pt>
                <c:pt idx="136">
                  <c:v>-1.0</c:v>
                </c:pt>
                <c:pt idx="137">
                  <c:v>-1.0</c:v>
                </c:pt>
                <c:pt idx="138">
                  <c:v>-1.0</c:v>
                </c:pt>
                <c:pt idx="139">
                  <c:v>-1.0</c:v>
                </c:pt>
                <c:pt idx="140">
                  <c:v>-1.0</c:v>
                </c:pt>
                <c:pt idx="141">
                  <c:v>-1.0</c:v>
                </c:pt>
                <c:pt idx="142">
                  <c:v>-1.0</c:v>
                </c:pt>
                <c:pt idx="143">
                  <c:v>-1.0</c:v>
                </c:pt>
                <c:pt idx="144">
                  <c:v>-1.0</c:v>
                </c:pt>
                <c:pt idx="145">
                  <c:v>-1.0</c:v>
                </c:pt>
                <c:pt idx="146">
                  <c:v>-1.0</c:v>
                </c:pt>
                <c:pt idx="147">
                  <c:v>-1.0</c:v>
                </c:pt>
                <c:pt idx="148">
                  <c:v>-1.0</c:v>
                </c:pt>
                <c:pt idx="149">
                  <c:v>-1.0</c:v>
                </c:pt>
                <c:pt idx="150">
                  <c:v>-1.0</c:v>
                </c:pt>
                <c:pt idx="151">
                  <c:v>-1.0</c:v>
                </c:pt>
                <c:pt idx="152">
                  <c:v>-1.0</c:v>
                </c:pt>
                <c:pt idx="153">
                  <c:v>-1.0</c:v>
                </c:pt>
                <c:pt idx="154">
                  <c:v>-1.0</c:v>
                </c:pt>
                <c:pt idx="155">
                  <c:v>-1.0</c:v>
                </c:pt>
                <c:pt idx="156">
                  <c:v>-1.0</c:v>
                </c:pt>
                <c:pt idx="157">
                  <c:v>-1.0</c:v>
                </c:pt>
                <c:pt idx="158">
                  <c:v>-1.0</c:v>
                </c:pt>
                <c:pt idx="159">
                  <c:v>-1.0</c:v>
                </c:pt>
                <c:pt idx="160">
                  <c:v>-1.0</c:v>
                </c:pt>
                <c:pt idx="161">
                  <c:v>-1.0</c:v>
                </c:pt>
                <c:pt idx="162">
                  <c:v>-1.0</c:v>
                </c:pt>
                <c:pt idx="163">
                  <c:v>-1.0</c:v>
                </c:pt>
                <c:pt idx="164">
                  <c:v>-1.0</c:v>
                </c:pt>
                <c:pt idx="165">
                  <c:v>-1.0</c:v>
                </c:pt>
                <c:pt idx="166">
                  <c:v>-1.0</c:v>
                </c:pt>
                <c:pt idx="167">
                  <c:v>-1.0</c:v>
                </c:pt>
                <c:pt idx="168">
                  <c:v>-1.0</c:v>
                </c:pt>
                <c:pt idx="169">
                  <c:v>-1.0</c:v>
                </c:pt>
                <c:pt idx="170">
                  <c:v>-1.0</c:v>
                </c:pt>
                <c:pt idx="171">
                  <c:v>-1.0</c:v>
                </c:pt>
                <c:pt idx="172">
                  <c:v>-1.0</c:v>
                </c:pt>
                <c:pt idx="173">
                  <c:v>-1.0</c:v>
                </c:pt>
                <c:pt idx="174">
                  <c:v>-1.0</c:v>
                </c:pt>
                <c:pt idx="175">
                  <c:v>-1.0</c:v>
                </c:pt>
                <c:pt idx="176">
                  <c:v>-1.0</c:v>
                </c:pt>
                <c:pt idx="177">
                  <c:v>-1.0</c:v>
                </c:pt>
                <c:pt idx="178">
                  <c:v>-1.0</c:v>
                </c:pt>
                <c:pt idx="179">
                  <c:v>-1.0</c:v>
                </c:pt>
                <c:pt idx="180">
                  <c:v>-1.0</c:v>
                </c:pt>
                <c:pt idx="181">
                  <c:v>-1.0</c:v>
                </c:pt>
                <c:pt idx="182">
                  <c:v>-1.0</c:v>
                </c:pt>
                <c:pt idx="183">
                  <c:v>-1.0</c:v>
                </c:pt>
                <c:pt idx="184">
                  <c:v>-1.0</c:v>
                </c:pt>
                <c:pt idx="185">
                  <c:v>-1.0</c:v>
                </c:pt>
                <c:pt idx="186">
                  <c:v>-1.0</c:v>
                </c:pt>
                <c:pt idx="187">
                  <c:v>-1.0</c:v>
                </c:pt>
                <c:pt idx="188">
                  <c:v>-1.0</c:v>
                </c:pt>
                <c:pt idx="189">
                  <c:v>-1.0</c:v>
                </c:pt>
                <c:pt idx="190">
                  <c:v>-1.0</c:v>
                </c:pt>
                <c:pt idx="191">
                  <c:v>-1.0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739080"/>
        <c:axId val="579782472"/>
      </c:scatterChart>
      <c:valAx>
        <c:axId val="579739080"/>
        <c:scaling>
          <c:orientation val="minMax"/>
          <c:max val="1400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KSHV Genome Position (bp)</a:t>
                </a:r>
              </a:p>
            </c:rich>
          </c:tx>
          <c:layout>
            <c:manualLayout>
              <c:xMode val="edge"/>
              <c:yMode val="edge"/>
              <c:x val="0.295469324412483"/>
              <c:y val="0.370706804960949"/>
            </c:manualLayout>
          </c:layout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79782472"/>
        <c:crossesAt val="0.0"/>
        <c:crossBetween val="midCat"/>
      </c:valAx>
      <c:valAx>
        <c:axId val="579782472"/>
        <c:scaling>
          <c:orientation val="minMax"/>
          <c:max val="2.0"/>
          <c:min val="-2.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noFill/>
          <a:ln>
            <a:noFill/>
          </a:ln>
        </c:spPr>
        <c:crossAx val="579739080"/>
        <c:crossesAt val="-2000.0"/>
        <c:crossBetween val="midCat"/>
        <c:majorUnit val="1.0"/>
        <c:minorUnit val="0.1"/>
      </c:valAx>
      <c:spPr>
        <a:noFill/>
        <a:ln>
          <a:noFill/>
        </a:ln>
        <a:effectLst/>
      </c:spPr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47625">
              <a:noFill/>
            </a:ln>
          </c:spPr>
          <c:trendline>
            <c:spPr>
              <a:ln w="38100" cap="rnd" cmpd="sng">
                <a:solidFill>
                  <a:schemeClr val="accent2">
                    <a:alpha val="77000"/>
                  </a:schemeClr>
                </a:solidFill>
              </a:ln>
            </c:spPr>
            <c:trendlineType val="linear"/>
            <c:dispRSqr val="0"/>
            <c:dispEq val="0"/>
          </c:trendline>
          <c:xVal>
            <c:numRef>
              <c:f>Sheet1!$G$3:$G$194</c:f>
              <c:numCache>
                <c:formatCode>General</c:formatCode>
                <c:ptCount val="192"/>
                <c:pt idx="0">
                  <c:v>133.0</c:v>
                </c:pt>
                <c:pt idx="1">
                  <c:v>278.0</c:v>
                </c:pt>
                <c:pt idx="2">
                  <c:v>348.0</c:v>
                </c:pt>
                <c:pt idx="3">
                  <c:v>622.0</c:v>
                </c:pt>
                <c:pt idx="4">
                  <c:v>18289.0</c:v>
                </c:pt>
                <c:pt idx="5">
                  <c:v>18883.0</c:v>
                </c:pt>
                <c:pt idx="6">
                  <c:v>19081.0</c:v>
                </c:pt>
                <c:pt idx="7">
                  <c:v>19577.0</c:v>
                </c:pt>
                <c:pt idx="8">
                  <c:v>20501.0</c:v>
                </c:pt>
                <c:pt idx="9">
                  <c:v>20979.0</c:v>
                </c:pt>
                <c:pt idx="10">
                  <c:v>21778.0</c:v>
                </c:pt>
                <c:pt idx="11">
                  <c:v>21778.0</c:v>
                </c:pt>
                <c:pt idx="12">
                  <c:v>21780.0</c:v>
                </c:pt>
                <c:pt idx="13">
                  <c:v>26145.0</c:v>
                </c:pt>
                <c:pt idx="14">
                  <c:v>26200.0</c:v>
                </c:pt>
                <c:pt idx="15">
                  <c:v>28624.0</c:v>
                </c:pt>
                <c:pt idx="16">
                  <c:v>28694.0</c:v>
                </c:pt>
                <c:pt idx="17">
                  <c:v>30265.0</c:v>
                </c:pt>
                <c:pt idx="18">
                  <c:v>30403.0</c:v>
                </c:pt>
                <c:pt idx="19">
                  <c:v>31221.0</c:v>
                </c:pt>
                <c:pt idx="20">
                  <c:v>31509.0</c:v>
                </c:pt>
                <c:pt idx="21">
                  <c:v>31829.0</c:v>
                </c:pt>
                <c:pt idx="22">
                  <c:v>32510.0</c:v>
                </c:pt>
                <c:pt idx="23">
                  <c:v>32935.0</c:v>
                </c:pt>
                <c:pt idx="24">
                  <c:v>2109.0</c:v>
                </c:pt>
                <c:pt idx="25">
                  <c:v>2360.0</c:v>
                </c:pt>
                <c:pt idx="26">
                  <c:v>2545.0</c:v>
                </c:pt>
                <c:pt idx="27">
                  <c:v>33405.0</c:v>
                </c:pt>
                <c:pt idx="28">
                  <c:v>34089.0</c:v>
                </c:pt>
                <c:pt idx="29">
                  <c:v>34228.0</c:v>
                </c:pt>
                <c:pt idx="30">
                  <c:v>34848.0</c:v>
                </c:pt>
                <c:pt idx="31">
                  <c:v>35199.0</c:v>
                </c:pt>
                <c:pt idx="32">
                  <c:v>35440.0</c:v>
                </c:pt>
                <c:pt idx="33">
                  <c:v>36102.0</c:v>
                </c:pt>
                <c:pt idx="34">
                  <c:v>36500.0</c:v>
                </c:pt>
                <c:pt idx="35">
                  <c:v>36907.0</c:v>
                </c:pt>
                <c:pt idx="36">
                  <c:v>38336.0</c:v>
                </c:pt>
                <c:pt idx="37">
                  <c:v>38441.0</c:v>
                </c:pt>
                <c:pt idx="38">
                  <c:v>38857.0</c:v>
                </c:pt>
                <c:pt idx="39">
                  <c:v>39603.0</c:v>
                </c:pt>
                <c:pt idx="40">
                  <c:v>39786.0</c:v>
                </c:pt>
                <c:pt idx="41">
                  <c:v>41283.0</c:v>
                </c:pt>
                <c:pt idx="42">
                  <c:v>41318.0</c:v>
                </c:pt>
                <c:pt idx="43">
                  <c:v>41630.0</c:v>
                </c:pt>
                <c:pt idx="44">
                  <c:v>45767.0</c:v>
                </c:pt>
                <c:pt idx="45">
                  <c:v>46047.0</c:v>
                </c:pt>
                <c:pt idx="46">
                  <c:v>46332.0</c:v>
                </c:pt>
                <c:pt idx="47">
                  <c:v>47239.0</c:v>
                </c:pt>
                <c:pt idx="48">
                  <c:v>47305.0</c:v>
                </c:pt>
                <c:pt idx="49">
                  <c:v>48071.0</c:v>
                </c:pt>
                <c:pt idx="50">
                  <c:v>48265.0</c:v>
                </c:pt>
                <c:pt idx="51">
                  <c:v>5672.0</c:v>
                </c:pt>
                <c:pt idx="52">
                  <c:v>5859.0</c:v>
                </c:pt>
                <c:pt idx="53">
                  <c:v>5921.0</c:v>
                </c:pt>
                <c:pt idx="54">
                  <c:v>49612.0</c:v>
                </c:pt>
                <c:pt idx="55">
                  <c:v>49613.0</c:v>
                </c:pt>
                <c:pt idx="56">
                  <c:v>50104.0</c:v>
                </c:pt>
                <c:pt idx="57">
                  <c:v>50891.0</c:v>
                </c:pt>
                <c:pt idx="58">
                  <c:v>50984.0</c:v>
                </c:pt>
                <c:pt idx="59">
                  <c:v>51123.0</c:v>
                </c:pt>
                <c:pt idx="60">
                  <c:v>51996.0</c:v>
                </c:pt>
                <c:pt idx="61">
                  <c:v>52011.0</c:v>
                </c:pt>
                <c:pt idx="62">
                  <c:v>52203.0</c:v>
                </c:pt>
                <c:pt idx="63">
                  <c:v>52828.0</c:v>
                </c:pt>
                <c:pt idx="64">
                  <c:v>53424.0</c:v>
                </c:pt>
                <c:pt idx="65">
                  <c:v>54355.0</c:v>
                </c:pt>
                <c:pt idx="66">
                  <c:v>55359.0</c:v>
                </c:pt>
                <c:pt idx="67">
                  <c:v>55680.0</c:v>
                </c:pt>
                <c:pt idx="68">
                  <c:v>55861.0</c:v>
                </c:pt>
                <c:pt idx="69">
                  <c:v>56414.0</c:v>
                </c:pt>
                <c:pt idx="70">
                  <c:v>56488.0</c:v>
                </c:pt>
                <c:pt idx="71">
                  <c:v>56709.0</c:v>
                </c:pt>
                <c:pt idx="72">
                  <c:v>57765.0</c:v>
                </c:pt>
                <c:pt idx="73">
                  <c:v>58237.0</c:v>
                </c:pt>
                <c:pt idx="74">
                  <c:v>8189.0</c:v>
                </c:pt>
                <c:pt idx="75">
                  <c:v>8314.0</c:v>
                </c:pt>
                <c:pt idx="76">
                  <c:v>8384.0</c:v>
                </c:pt>
                <c:pt idx="77">
                  <c:v>59355.0</c:v>
                </c:pt>
                <c:pt idx="78">
                  <c:v>60036.0</c:v>
                </c:pt>
                <c:pt idx="79">
                  <c:v>60631.0</c:v>
                </c:pt>
                <c:pt idx="80">
                  <c:v>61209.0</c:v>
                </c:pt>
                <c:pt idx="81">
                  <c:v>61476.0</c:v>
                </c:pt>
                <c:pt idx="82">
                  <c:v>62028.0</c:v>
                </c:pt>
                <c:pt idx="83">
                  <c:v>10202.0</c:v>
                </c:pt>
                <c:pt idx="84">
                  <c:v>10467.0</c:v>
                </c:pt>
                <c:pt idx="85">
                  <c:v>10765.0</c:v>
                </c:pt>
                <c:pt idx="86">
                  <c:v>13610.0</c:v>
                </c:pt>
                <c:pt idx="87">
                  <c:v>13806.0</c:v>
                </c:pt>
                <c:pt idx="88">
                  <c:v>13975.0</c:v>
                </c:pt>
                <c:pt idx="89">
                  <c:v>15008.0</c:v>
                </c:pt>
                <c:pt idx="90">
                  <c:v>15244.0</c:v>
                </c:pt>
                <c:pt idx="91">
                  <c:v>15288.0</c:v>
                </c:pt>
                <c:pt idx="92">
                  <c:v>16083.0</c:v>
                </c:pt>
                <c:pt idx="93">
                  <c:v>16677.0</c:v>
                </c:pt>
                <c:pt idx="94">
                  <c:v>16798.0</c:v>
                </c:pt>
                <c:pt idx="95">
                  <c:v>17821.0</c:v>
                </c:pt>
                <c:pt idx="99">
                  <c:v>62161.0</c:v>
                </c:pt>
                <c:pt idx="100">
                  <c:v>62756.0</c:v>
                </c:pt>
                <c:pt idx="101">
                  <c:v>62906.0</c:v>
                </c:pt>
                <c:pt idx="102">
                  <c:v>63104.0</c:v>
                </c:pt>
                <c:pt idx="103">
                  <c:v>63567.0</c:v>
                </c:pt>
                <c:pt idx="104">
                  <c:v>63853.0</c:v>
                </c:pt>
                <c:pt idx="105">
                  <c:v>64036.0</c:v>
                </c:pt>
                <c:pt idx="106">
                  <c:v>66282.0</c:v>
                </c:pt>
                <c:pt idx="107">
                  <c:v>66755.0</c:v>
                </c:pt>
                <c:pt idx="108">
                  <c:v>67024.0</c:v>
                </c:pt>
                <c:pt idx="109">
                  <c:v>67845.0</c:v>
                </c:pt>
                <c:pt idx="110">
                  <c:v>68227.0</c:v>
                </c:pt>
                <c:pt idx="111">
                  <c:v>68463.0</c:v>
                </c:pt>
                <c:pt idx="112">
                  <c:v>69318.0</c:v>
                </c:pt>
                <c:pt idx="113">
                  <c:v>69635.0</c:v>
                </c:pt>
                <c:pt idx="114">
                  <c:v>69773.0</c:v>
                </c:pt>
                <c:pt idx="115">
                  <c:v>70402.0</c:v>
                </c:pt>
                <c:pt idx="116">
                  <c:v>71056.0</c:v>
                </c:pt>
                <c:pt idx="117">
                  <c:v>71267.0</c:v>
                </c:pt>
                <c:pt idx="118">
                  <c:v>71851.0</c:v>
                </c:pt>
                <c:pt idx="119">
                  <c:v>72196.0</c:v>
                </c:pt>
                <c:pt idx="120">
                  <c:v>72352.0</c:v>
                </c:pt>
                <c:pt idx="121">
                  <c:v>73509.0</c:v>
                </c:pt>
                <c:pt idx="122">
                  <c:v>74850.0</c:v>
                </c:pt>
                <c:pt idx="123">
                  <c:v>75066.0</c:v>
                </c:pt>
                <c:pt idx="124">
                  <c:v>75170.0</c:v>
                </c:pt>
                <c:pt idx="125">
                  <c:v>77022.0</c:v>
                </c:pt>
                <c:pt idx="126">
                  <c:v>77128.0</c:v>
                </c:pt>
                <c:pt idx="127">
                  <c:v>77844.0</c:v>
                </c:pt>
                <c:pt idx="128">
                  <c:v>78056.0</c:v>
                </c:pt>
                <c:pt idx="129">
                  <c:v>78956.0</c:v>
                </c:pt>
                <c:pt idx="130">
                  <c:v>79044.0</c:v>
                </c:pt>
                <c:pt idx="131">
                  <c:v>79193.0</c:v>
                </c:pt>
                <c:pt idx="132">
                  <c:v>80963.0</c:v>
                </c:pt>
                <c:pt idx="133">
                  <c:v>81267.0</c:v>
                </c:pt>
                <c:pt idx="134">
                  <c:v>81650.0</c:v>
                </c:pt>
                <c:pt idx="135">
                  <c:v>83028.0</c:v>
                </c:pt>
                <c:pt idx="136">
                  <c:v>83032.0</c:v>
                </c:pt>
                <c:pt idx="137">
                  <c:v>83216.0</c:v>
                </c:pt>
                <c:pt idx="138">
                  <c:v>84086.0</c:v>
                </c:pt>
                <c:pt idx="139">
                  <c:v>84202.0</c:v>
                </c:pt>
                <c:pt idx="140">
                  <c:v>84969.0</c:v>
                </c:pt>
                <c:pt idx="141">
                  <c:v>86418.0</c:v>
                </c:pt>
                <c:pt idx="142">
                  <c:v>86524.0</c:v>
                </c:pt>
                <c:pt idx="143">
                  <c:v>86975.0</c:v>
                </c:pt>
                <c:pt idx="144">
                  <c:v>92617.0</c:v>
                </c:pt>
                <c:pt idx="145">
                  <c:v>94692.0</c:v>
                </c:pt>
                <c:pt idx="146">
                  <c:v>94950.0</c:v>
                </c:pt>
                <c:pt idx="147">
                  <c:v>95417.0</c:v>
                </c:pt>
                <c:pt idx="148">
                  <c:v>95961.0</c:v>
                </c:pt>
                <c:pt idx="149">
                  <c:v>96078.0</c:v>
                </c:pt>
                <c:pt idx="150">
                  <c:v>96407.0</c:v>
                </c:pt>
                <c:pt idx="151">
                  <c:v>97138.0</c:v>
                </c:pt>
                <c:pt idx="152">
                  <c:v>97630.0</c:v>
                </c:pt>
                <c:pt idx="153">
                  <c:v>98072.0</c:v>
                </c:pt>
                <c:pt idx="154">
                  <c:v>98333.0</c:v>
                </c:pt>
                <c:pt idx="155">
                  <c:v>98515.0</c:v>
                </c:pt>
                <c:pt idx="156">
                  <c:v>100787.0</c:v>
                </c:pt>
                <c:pt idx="157">
                  <c:v>100977.0</c:v>
                </c:pt>
                <c:pt idx="158">
                  <c:v>101132.0</c:v>
                </c:pt>
                <c:pt idx="159">
                  <c:v>103119.0</c:v>
                </c:pt>
                <c:pt idx="160">
                  <c:v>103639.0</c:v>
                </c:pt>
                <c:pt idx="161">
                  <c:v>111231.0</c:v>
                </c:pt>
                <c:pt idx="162">
                  <c:v>111599.0</c:v>
                </c:pt>
                <c:pt idx="163">
                  <c:v>112376.0</c:v>
                </c:pt>
                <c:pt idx="164">
                  <c:v>112774.0</c:v>
                </c:pt>
                <c:pt idx="165">
                  <c:v>112971.0</c:v>
                </c:pt>
                <c:pt idx="166">
                  <c:v>113453.0</c:v>
                </c:pt>
                <c:pt idx="167">
                  <c:v>113980.0</c:v>
                </c:pt>
                <c:pt idx="168">
                  <c:v>114218.0</c:v>
                </c:pt>
                <c:pt idx="169">
                  <c:v>114453.0</c:v>
                </c:pt>
                <c:pt idx="170">
                  <c:v>115325.0</c:v>
                </c:pt>
                <c:pt idx="171">
                  <c:v>115807.0</c:v>
                </c:pt>
                <c:pt idx="172">
                  <c:v>115939.0</c:v>
                </c:pt>
                <c:pt idx="173">
                  <c:v>116922.0</c:v>
                </c:pt>
                <c:pt idx="174">
                  <c:v>117120.0</c:v>
                </c:pt>
                <c:pt idx="175">
                  <c:v>122381.0</c:v>
                </c:pt>
                <c:pt idx="176">
                  <c:v>122443.0</c:v>
                </c:pt>
                <c:pt idx="177">
                  <c:v>123054.0</c:v>
                </c:pt>
                <c:pt idx="178">
                  <c:v>123293.0</c:v>
                </c:pt>
                <c:pt idx="179">
                  <c:v>123511.0</c:v>
                </c:pt>
                <c:pt idx="180">
                  <c:v>124002.0</c:v>
                </c:pt>
                <c:pt idx="181">
                  <c:v>124393.0</c:v>
                </c:pt>
                <c:pt idx="182">
                  <c:v>128145.0</c:v>
                </c:pt>
                <c:pt idx="183">
                  <c:v>128349.0</c:v>
                </c:pt>
                <c:pt idx="184">
                  <c:v>128651.0</c:v>
                </c:pt>
                <c:pt idx="185">
                  <c:v>129773.0</c:v>
                </c:pt>
                <c:pt idx="186">
                  <c:v>129945.0</c:v>
                </c:pt>
                <c:pt idx="187">
                  <c:v>130126.0</c:v>
                </c:pt>
                <c:pt idx="188">
                  <c:v>130749.0</c:v>
                </c:pt>
                <c:pt idx="189">
                  <c:v>131117.0</c:v>
                </c:pt>
                <c:pt idx="190">
                  <c:v>131458.0</c:v>
                </c:pt>
                <c:pt idx="191">
                  <c:v>136250.0</c:v>
                </c:pt>
              </c:numCache>
            </c:numRef>
          </c:xVal>
          <c:yVal>
            <c:numRef>
              <c:f>Sheet1!$P$3:$P$194</c:f>
              <c:numCache>
                <c:formatCode>General</c:formatCode>
                <c:ptCount val="192"/>
                <c:pt idx="0">
                  <c:v>195.0</c:v>
                </c:pt>
                <c:pt idx="1">
                  <c:v>197.0</c:v>
                </c:pt>
                <c:pt idx="2">
                  <c:v>198.0</c:v>
                </c:pt>
                <c:pt idx="3">
                  <c:v>193.0</c:v>
                </c:pt>
                <c:pt idx="4">
                  <c:v>195.0</c:v>
                </c:pt>
                <c:pt idx="5">
                  <c:v>181.0</c:v>
                </c:pt>
                <c:pt idx="6">
                  <c:v>198.0</c:v>
                </c:pt>
                <c:pt idx="7">
                  <c:v>186.0</c:v>
                </c:pt>
                <c:pt idx="8">
                  <c:v>195.0</c:v>
                </c:pt>
                <c:pt idx="9">
                  <c:v>183.0</c:v>
                </c:pt>
                <c:pt idx="10">
                  <c:v>201.0</c:v>
                </c:pt>
                <c:pt idx="11">
                  <c:v>192.0</c:v>
                </c:pt>
                <c:pt idx="12">
                  <c:v>180.0</c:v>
                </c:pt>
                <c:pt idx="13">
                  <c:v>200.0</c:v>
                </c:pt>
                <c:pt idx="14">
                  <c:v>187.0</c:v>
                </c:pt>
                <c:pt idx="15">
                  <c:v>197.0</c:v>
                </c:pt>
                <c:pt idx="16">
                  <c:v>199.0</c:v>
                </c:pt>
                <c:pt idx="17">
                  <c:v>181.0</c:v>
                </c:pt>
                <c:pt idx="18">
                  <c:v>180.0</c:v>
                </c:pt>
                <c:pt idx="19">
                  <c:v>186.0</c:v>
                </c:pt>
                <c:pt idx="20">
                  <c:v>196.0</c:v>
                </c:pt>
                <c:pt idx="21">
                  <c:v>186.0</c:v>
                </c:pt>
                <c:pt idx="22">
                  <c:v>196.0</c:v>
                </c:pt>
                <c:pt idx="23">
                  <c:v>182.0</c:v>
                </c:pt>
                <c:pt idx="24">
                  <c:v>188.0</c:v>
                </c:pt>
                <c:pt idx="25">
                  <c:v>185.0</c:v>
                </c:pt>
                <c:pt idx="26">
                  <c:v>180.0</c:v>
                </c:pt>
                <c:pt idx="27">
                  <c:v>181.0</c:v>
                </c:pt>
                <c:pt idx="28">
                  <c:v>189.0</c:v>
                </c:pt>
                <c:pt idx="29">
                  <c:v>195.0</c:v>
                </c:pt>
                <c:pt idx="30">
                  <c:v>195.0</c:v>
                </c:pt>
                <c:pt idx="31">
                  <c:v>198.0</c:v>
                </c:pt>
                <c:pt idx="32">
                  <c:v>200.0</c:v>
                </c:pt>
                <c:pt idx="33">
                  <c:v>197.0</c:v>
                </c:pt>
                <c:pt idx="34">
                  <c:v>181.0</c:v>
                </c:pt>
                <c:pt idx="35">
                  <c:v>196.0</c:v>
                </c:pt>
                <c:pt idx="36">
                  <c:v>199.0</c:v>
                </c:pt>
                <c:pt idx="37">
                  <c:v>191.0</c:v>
                </c:pt>
                <c:pt idx="38">
                  <c:v>180.0</c:v>
                </c:pt>
                <c:pt idx="39">
                  <c:v>197.0</c:v>
                </c:pt>
                <c:pt idx="40">
                  <c:v>195.0</c:v>
                </c:pt>
                <c:pt idx="41">
                  <c:v>183.0</c:v>
                </c:pt>
                <c:pt idx="42">
                  <c:v>197.0</c:v>
                </c:pt>
                <c:pt idx="43">
                  <c:v>183.0</c:v>
                </c:pt>
                <c:pt idx="44">
                  <c:v>192.0</c:v>
                </c:pt>
                <c:pt idx="45">
                  <c:v>194.0</c:v>
                </c:pt>
                <c:pt idx="46">
                  <c:v>194.0</c:v>
                </c:pt>
                <c:pt idx="47">
                  <c:v>191.0</c:v>
                </c:pt>
                <c:pt idx="48">
                  <c:v>196.0</c:v>
                </c:pt>
                <c:pt idx="49">
                  <c:v>194.0</c:v>
                </c:pt>
                <c:pt idx="50">
                  <c:v>197.0</c:v>
                </c:pt>
                <c:pt idx="51">
                  <c:v>186.0</c:v>
                </c:pt>
                <c:pt idx="52">
                  <c:v>188.0</c:v>
                </c:pt>
                <c:pt idx="53">
                  <c:v>189.0</c:v>
                </c:pt>
                <c:pt idx="54">
                  <c:v>194.0</c:v>
                </c:pt>
                <c:pt idx="55">
                  <c:v>195.0</c:v>
                </c:pt>
                <c:pt idx="56">
                  <c:v>187.0</c:v>
                </c:pt>
                <c:pt idx="57">
                  <c:v>185.0</c:v>
                </c:pt>
                <c:pt idx="58">
                  <c:v>181.0</c:v>
                </c:pt>
                <c:pt idx="59">
                  <c:v>181.0</c:v>
                </c:pt>
                <c:pt idx="60">
                  <c:v>183.0</c:v>
                </c:pt>
                <c:pt idx="61">
                  <c:v>192.0</c:v>
                </c:pt>
                <c:pt idx="62">
                  <c:v>180.0</c:v>
                </c:pt>
                <c:pt idx="63">
                  <c:v>183.0</c:v>
                </c:pt>
                <c:pt idx="64">
                  <c:v>198.0</c:v>
                </c:pt>
                <c:pt idx="65">
                  <c:v>185.0</c:v>
                </c:pt>
                <c:pt idx="66">
                  <c:v>191.0</c:v>
                </c:pt>
                <c:pt idx="67">
                  <c:v>181.0</c:v>
                </c:pt>
                <c:pt idx="68">
                  <c:v>185.0</c:v>
                </c:pt>
                <c:pt idx="69">
                  <c:v>193.0</c:v>
                </c:pt>
                <c:pt idx="70">
                  <c:v>184.0</c:v>
                </c:pt>
                <c:pt idx="71">
                  <c:v>196.0</c:v>
                </c:pt>
                <c:pt idx="72">
                  <c:v>180.0</c:v>
                </c:pt>
                <c:pt idx="73">
                  <c:v>185.0</c:v>
                </c:pt>
                <c:pt idx="74">
                  <c:v>193.0</c:v>
                </c:pt>
                <c:pt idx="75">
                  <c:v>180.0</c:v>
                </c:pt>
                <c:pt idx="76">
                  <c:v>191.0</c:v>
                </c:pt>
                <c:pt idx="77">
                  <c:v>182.0</c:v>
                </c:pt>
                <c:pt idx="78">
                  <c:v>182.0</c:v>
                </c:pt>
                <c:pt idx="79">
                  <c:v>188.0</c:v>
                </c:pt>
                <c:pt idx="80">
                  <c:v>189.0</c:v>
                </c:pt>
                <c:pt idx="81">
                  <c:v>183.0</c:v>
                </c:pt>
                <c:pt idx="82">
                  <c:v>198.0</c:v>
                </c:pt>
                <c:pt idx="83">
                  <c:v>183.0</c:v>
                </c:pt>
                <c:pt idx="84">
                  <c:v>183.0</c:v>
                </c:pt>
                <c:pt idx="85">
                  <c:v>198.0</c:v>
                </c:pt>
                <c:pt idx="86">
                  <c:v>193.0</c:v>
                </c:pt>
                <c:pt idx="87">
                  <c:v>183.0</c:v>
                </c:pt>
                <c:pt idx="88">
                  <c:v>189.0</c:v>
                </c:pt>
                <c:pt idx="89">
                  <c:v>200.0</c:v>
                </c:pt>
                <c:pt idx="90">
                  <c:v>194.0</c:v>
                </c:pt>
                <c:pt idx="91">
                  <c:v>196.0</c:v>
                </c:pt>
                <c:pt idx="92">
                  <c:v>186.0</c:v>
                </c:pt>
                <c:pt idx="93">
                  <c:v>182.0</c:v>
                </c:pt>
                <c:pt idx="94">
                  <c:v>187.0</c:v>
                </c:pt>
                <c:pt idx="95">
                  <c:v>186.0</c:v>
                </c:pt>
                <c:pt idx="96">
                  <c:v>0.0</c:v>
                </c:pt>
                <c:pt idx="97">
                  <c:v>0.0</c:v>
                </c:pt>
                <c:pt idx="98">
                  <c:v>0.0</c:v>
                </c:pt>
                <c:pt idx="99">
                  <c:v>197.0</c:v>
                </c:pt>
                <c:pt idx="100">
                  <c:v>192.0</c:v>
                </c:pt>
                <c:pt idx="101">
                  <c:v>183.0</c:v>
                </c:pt>
                <c:pt idx="102">
                  <c:v>194.0</c:v>
                </c:pt>
                <c:pt idx="103">
                  <c:v>196.0</c:v>
                </c:pt>
                <c:pt idx="104">
                  <c:v>199.0</c:v>
                </c:pt>
                <c:pt idx="105">
                  <c:v>182.0</c:v>
                </c:pt>
                <c:pt idx="106">
                  <c:v>182.0</c:v>
                </c:pt>
                <c:pt idx="107">
                  <c:v>185.0</c:v>
                </c:pt>
                <c:pt idx="108">
                  <c:v>191.0</c:v>
                </c:pt>
                <c:pt idx="109">
                  <c:v>190.0</c:v>
                </c:pt>
                <c:pt idx="110">
                  <c:v>188.0</c:v>
                </c:pt>
                <c:pt idx="111">
                  <c:v>184.0</c:v>
                </c:pt>
                <c:pt idx="112">
                  <c:v>200.0</c:v>
                </c:pt>
                <c:pt idx="113">
                  <c:v>195.0</c:v>
                </c:pt>
                <c:pt idx="114">
                  <c:v>192.0</c:v>
                </c:pt>
                <c:pt idx="115">
                  <c:v>201.0</c:v>
                </c:pt>
                <c:pt idx="116">
                  <c:v>180.0</c:v>
                </c:pt>
                <c:pt idx="117">
                  <c:v>199.0</c:v>
                </c:pt>
                <c:pt idx="118">
                  <c:v>192.0</c:v>
                </c:pt>
                <c:pt idx="119">
                  <c:v>195.0</c:v>
                </c:pt>
                <c:pt idx="120">
                  <c:v>186.0</c:v>
                </c:pt>
                <c:pt idx="121">
                  <c:v>183.0</c:v>
                </c:pt>
                <c:pt idx="122">
                  <c:v>200.0</c:v>
                </c:pt>
                <c:pt idx="123">
                  <c:v>188.0</c:v>
                </c:pt>
                <c:pt idx="124">
                  <c:v>180.0</c:v>
                </c:pt>
                <c:pt idx="125">
                  <c:v>186.0</c:v>
                </c:pt>
                <c:pt idx="126">
                  <c:v>195.0</c:v>
                </c:pt>
                <c:pt idx="127">
                  <c:v>183.0</c:v>
                </c:pt>
                <c:pt idx="128">
                  <c:v>197.0</c:v>
                </c:pt>
                <c:pt idx="129">
                  <c:v>184.0</c:v>
                </c:pt>
                <c:pt idx="130">
                  <c:v>180.0</c:v>
                </c:pt>
                <c:pt idx="131">
                  <c:v>186.0</c:v>
                </c:pt>
                <c:pt idx="132">
                  <c:v>182.0</c:v>
                </c:pt>
                <c:pt idx="133">
                  <c:v>196.0</c:v>
                </c:pt>
                <c:pt idx="134">
                  <c:v>200.0</c:v>
                </c:pt>
                <c:pt idx="135">
                  <c:v>194.0</c:v>
                </c:pt>
                <c:pt idx="136">
                  <c:v>190.0</c:v>
                </c:pt>
                <c:pt idx="137">
                  <c:v>195.0</c:v>
                </c:pt>
                <c:pt idx="138">
                  <c:v>199.0</c:v>
                </c:pt>
                <c:pt idx="139">
                  <c:v>195.0</c:v>
                </c:pt>
                <c:pt idx="140">
                  <c:v>195.0</c:v>
                </c:pt>
                <c:pt idx="141">
                  <c:v>196.0</c:v>
                </c:pt>
                <c:pt idx="142">
                  <c:v>185.0</c:v>
                </c:pt>
                <c:pt idx="143">
                  <c:v>189.0</c:v>
                </c:pt>
                <c:pt idx="144">
                  <c:v>199.0</c:v>
                </c:pt>
                <c:pt idx="145">
                  <c:v>201.0</c:v>
                </c:pt>
                <c:pt idx="146">
                  <c:v>187.0</c:v>
                </c:pt>
                <c:pt idx="147">
                  <c:v>178.0</c:v>
                </c:pt>
                <c:pt idx="148">
                  <c:v>183.0</c:v>
                </c:pt>
                <c:pt idx="149">
                  <c:v>187.0</c:v>
                </c:pt>
                <c:pt idx="150">
                  <c:v>197.0</c:v>
                </c:pt>
                <c:pt idx="151">
                  <c:v>202.0</c:v>
                </c:pt>
                <c:pt idx="152">
                  <c:v>184.0</c:v>
                </c:pt>
                <c:pt idx="153">
                  <c:v>180.0</c:v>
                </c:pt>
                <c:pt idx="154">
                  <c:v>193.0</c:v>
                </c:pt>
                <c:pt idx="155">
                  <c:v>185.0</c:v>
                </c:pt>
                <c:pt idx="156">
                  <c:v>188.0</c:v>
                </c:pt>
                <c:pt idx="157">
                  <c:v>191.0</c:v>
                </c:pt>
                <c:pt idx="158">
                  <c:v>188.0</c:v>
                </c:pt>
                <c:pt idx="159">
                  <c:v>196.0</c:v>
                </c:pt>
                <c:pt idx="160">
                  <c:v>182.0</c:v>
                </c:pt>
                <c:pt idx="161">
                  <c:v>184.0</c:v>
                </c:pt>
                <c:pt idx="162">
                  <c:v>185.0</c:v>
                </c:pt>
                <c:pt idx="163">
                  <c:v>180.0</c:v>
                </c:pt>
                <c:pt idx="164">
                  <c:v>197.0</c:v>
                </c:pt>
                <c:pt idx="165">
                  <c:v>190.0</c:v>
                </c:pt>
                <c:pt idx="166">
                  <c:v>194.0</c:v>
                </c:pt>
                <c:pt idx="167">
                  <c:v>195.0</c:v>
                </c:pt>
                <c:pt idx="168">
                  <c:v>200.0</c:v>
                </c:pt>
                <c:pt idx="169">
                  <c:v>183.0</c:v>
                </c:pt>
                <c:pt idx="170">
                  <c:v>187.0</c:v>
                </c:pt>
                <c:pt idx="171">
                  <c:v>191.0</c:v>
                </c:pt>
                <c:pt idx="172">
                  <c:v>190.0</c:v>
                </c:pt>
                <c:pt idx="173">
                  <c:v>192.0</c:v>
                </c:pt>
                <c:pt idx="174">
                  <c:v>189.0</c:v>
                </c:pt>
                <c:pt idx="175">
                  <c:v>196.0</c:v>
                </c:pt>
                <c:pt idx="176">
                  <c:v>186.0</c:v>
                </c:pt>
                <c:pt idx="177">
                  <c:v>183.0</c:v>
                </c:pt>
                <c:pt idx="178">
                  <c:v>181.0</c:v>
                </c:pt>
                <c:pt idx="179">
                  <c:v>181.0</c:v>
                </c:pt>
                <c:pt idx="180">
                  <c:v>188.0</c:v>
                </c:pt>
                <c:pt idx="181">
                  <c:v>189.0</c:v>
                </c:pt>
                <c:pt idx="182">
                  <c:v>201.0</c:v>
                </c:pt>
                <c:pt idx="183">
                  <c:v>179.0</c:v>
                </c:pt>
                <c:pt idx="184">
                  <c:v>185.0</c:v>
                </c:pt>
                <c:pt idx="185">
                  <c:v>187.0</c:v>
                </c:pt>
                <c:pt idx="186">
                  <c:v>181.0</c:v>
                </c:pt>
                <c:pt idx="187">
                  <c:v>180.0</c:v>
                </c:pt>
                <c:pt idx="188">
                  <c:v>184.0</c:v>
                </c:pt>
                <c:pt idx="189">
                  <c:v>193.0</c:v>
                </c:pt>
                <c:pt idx="190">
                  <c:v>181.0</c:v>
                </c:pt>
                <c:pt idx="191">
                  <c:v>188.0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9510968"/>
        <c:axId val="589456904"/>
      </c:scatterChart>
      <c:valAx>
        <c:axId val="589510968"/>
        <c:scaling>
          <c:orientation val="minMax"/>
          <c:max val="1400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KSHV Genome Position (bp)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89456904"/>
        <c:crosses val="autoZero"/>
        <c:crossBetween val="midCat"/>
      </c:valAx>
      <c:valAx>
        <c:axId val="589456904"/>
        <c:scaling>
          <c:orientation val="minMax"/>
          <c:max val="300.0"/>
          <c:min val="0.0"/>
        </c:scaling>
        <c:delete val="0"/>
        <c:axPos val="l"/>
        <c:majorGridlines/>
        <c:title>
          <c:tx>
            <c:rich>
              <a:bodyPr/>
              <a:lstStyle/>
              <a:p>
                <a:pPr>
                  <a:defRPr sz="1400"/>
                </a:pPr>
                <a:r>
                  <a:rPr lang="en-US" sz="1400"/>
                  <a:t>Product Size (bp)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txPr>
          <a:bodyPr/>
          <a:lstStyle/>
          <a:p>
            <a:pPr>
              <a:defRPr sz="1200"/>
            </a:pPr>
            <a:endParaRPr lang="en-US"/>
          </a:p>
        </c:txPr>
        <c:crossAx val="589510968"/>
        <c:crosses val="autoZero"/>
        <c:crossBetween val="midCat"/>
        <c:majorUnit val="50.0"/>
      </c:valAx>
    </c:plotArea>
    <c:plotVisOnly val="1"/>
    <c:dispBlanksAs val="gap"/>
    <c:showDLblsOverMax val="0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499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670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4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67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17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717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746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8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00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4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FC5D8-1DED-464D-9B8E-2802DAA1BB60}" type="datetimeFigureOut">
              <a:rPr lang="en-US" smtClean="0"/>
              <a:t>6/4/12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69E08-651C-5541-9591-6009F1A03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812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967087"/>
              </p:ext>
            </p:extLst>
          </p:nvPr>
        </p:nvGraphicFramePr>
        <p:xfrm>
          <a:off x="667702" y="24386"/>
          <a:ext cx="5705286" cy="37629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4259" y="576867"/>
            <a:ext cx="13260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Forward Primer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064259" y="2168846"/>
            <a:ext cx="1287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Reverse Primer</a:t>
            </a:r>
            <a:endParaRPr lang="en-US" sz="1400" dirty="0"/>
          </a:p>
        </p:txBody>
      </p:sp>
      <p:graphicFrame>
        <p:nvGraphicFramePr>
          <p:cNvPr id="8" name="Char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34982"/>
              </p:ext>
            </p:extLst>
          </p:nvPr>
        </p:nvGraphicFramePr>
        <p:xfrm>
          <a:off x="414396" y="3156090"/>
          <a:ext cx="5801613" cy="3591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/>
          <p:cNvSpPr/>
          <p:nvPr/>
        </p:nvSpPr>
        <p:spPr>
          <a:xfrm>
            <a:off x="304883" y="399530"/>
            <a:ext cx="5925397" cy="631578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2700" cmpd="sng">
                <a:solidFill>
                  <a:srgbClr val="000000"/>
                </a:solidFill>
              </a:ln>
              <a:effectLst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304883" y="3025011"/>
            <a:ext cx="5911126" cy="14269"/>
          </a:xfrm>
          <a:prstGeom prst="line">
            <a:avLst/>
          </a:prstGeom>
          <a:ln w="12700" cmpd="sng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04883" y="399530"/>
            <a:ext cx="377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</a:t>
            </a:r>
            <a:endParaRPr 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4883" y="3025011"/>
            <a:ext cx="357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0190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23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Kristen</dc:creator>
  <cp:lastModifiedBy>Kristen</cp:lastModifiedBy>
  <cp:revision>1</cp:revision>
  <dcterms:created xsi:type="dcterms:W3CDTF">2012-06-04T20:26:25Z</dcterms:created>
  <dcterms:modified xsi:type="dcterms:W3CDTF">2012-06-04T20:34:08Z</dcterms:modified>
</cp:coreProperties>
</file>