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80" y="6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0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0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A711-3608-5F4A-843F-CE18D82DF9E1}" type="datetimeFigureOut">
              <a:rPr lang="en-US" smtClean="0"/>
              <a:t>8/27/12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2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SHVdreamArray_H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"/>
          <a:stretch/>
        </p:blipFill>
        <p:spPr>
          <a:xfrm rot="16200000">
            <a:off x="4076557" y="-895275"/>
            <a:ext cx="1387562" cy="87473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54" y="3317875"/>
            <a:ext cx="4283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50" dirty="0" smtClean="0"/>
              <a:t>neg</a:t>
            </a:r>
            <a:r>
              <a:rPr lang="en-US" sz="650" dirty="0" smtClean="0"/>
              <a:t> </a:t>
            </a:r>
          </a:p>
          <a:p>
            <a:pPr algn="r"/>
            <a:r>
              <a:rPr lang="en-US" sz="650" dirty="0" smtClean="0"/>
              <a:t>1x</a:t>
            </a:r>
          </a:p>
          <a:p>
            <a:pPr algn="r"/>
            <a:r>
              <a:rPr lang="en-US" sz="650" dirty="0" smtClean="0"/>
              <a:t>1:4</a:t>
            </a:r>
          </a:p>
          <a:p>
            <a:pPr algn="r"/>
            <a:r>
              <a:rPr lang="en-US" sz="650" dirty="0" smtClean="0"/>
              <a:t>1:16</a:t>
            </a:r>
          </a:p>
          <a:p>
            <a:pPr algn="r"/>
            <a:r>
              <a:rPr lang="en-US" sz="650" dirty="0" smtClean="0"/>
              <a:t>1:64</a:t>
            </a:r>
          </a:p>
          <a:p>
            <a:pPr algn="r"/>
            <a:r>
              <a:rPr lang="en-US" sz="650" dirty="0" smtClean="0"/>
              <a:t>1:256</a:t>
            </a:r>
          </a:p>
          <a:p>
            <a:pPr algn="r"/>
            <a:r>
              <a:rPr lang="en-US" sz="650" dirty="0" smtClean="0"/>
              <a:t>1:1024</a:t>
            </a:r>
          </a:p>
          <a:p>
            <a:pPr algn="r"/>
            <a:r>
              <a:rPr lang="en-US" sz="650" dirty="0" smtClean="0"/>
              <a:t>1:4096</a:t>
            </a:r>
          </a:p>
        </p:txBody>
      </p:sp>
    </p:spTree>
    <p:extLst>
      <p:ext uri="{BB962C8B-B14F-4D97-AF65-F5344CB8AC3E}">
        <p14:creationId xmlns:p14="http://schemas.microsoft.com/office/powerpoint/2010/main" val="20486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</dc:creator>
  <cp:lastModifiedBy>Kristen</cp:lastModifiedBy>
  <cp:revision>1</cp:revision>
  <dcterms:created xsi:type="dcterms:W3CDTF">2012-08-27T20:24:02Z</dcterms:created>
  <dcterms:modified xsi:type="dcterms:W3CDTF">2012-08-27T20:31:12Z</dcterms:modified>
</cp:coreProperties>
</file>