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921"/>
    <a:srgbClr val="F48849"/>
    <a:srgbClr val="FEBC2C"/>
    <a:srgbClr val="DB5C68"/>
    <a:srgbClr val="B93289"/>
    <a:srgbClr val="BB3289"/>
    <a:srgbClr val="8B0AA5"/>
    <a:srgbClr val="5402A3"/>
    <a:srgbClr val="000000"/>
    <a:srgbClr val="0D0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 snapToGrid="0">
      <p:cViewPr>
        <p:scale>
          <a:sx n="200" d="100"/>
          <a:sy n="200" d="100"/>
        </p:scale>
        <p:origin x="-3048" y="-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A8A4-F493-A702-6E3D-6EABAEBB9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D7DA2-A921-70C2-CBCD-6E6E1973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ECC8-16A1-BD6C-4F65-3450C8D2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30A9-BE4D-755A-6DCF-BF85257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038B-C4E1-0D1B-5198-BE208DE4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7712-10C2-7D14-AE97-06F7BEA0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B32DB-0077-D568-4330-02314818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72C7-C2D5-1584-E999-7DC29A43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E609-D09E-C29C-09B3-3BBCE66E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07A1-844E-D408-127E-1DCC995C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5DF7A-9BF8-50DD-C5E9-C8BD20CC0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1716F-28CC-9001-85B4-7C6DBBB80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A3F8-2D6E-95A1-E2A8-03FC83A0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52D0-D2A4-A58F-4466-4A34F80F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B0DF-5CAA-7E10-1FDC-929EB7EF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E1E3-FC9F-C789-C987-00F5256E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C01C-E339-2EF9-5F9B-4358DA9B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F09FF-908A-F7C4-2A39-68FF922E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C965-1EEB-8774-DFEF-5BA87904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F280-EA7E-6620-8E8B-D258B0D2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E71B-FAD1-C611-4CA6-4A9CF5E0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12E12-7F75-CD84-7F91-D42FF1BF7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8FFF-7BB8-FF34-DF07-AF873658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0BB9D-ABD4-7272-38C2-29CD8EA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CA9B4-692F-04A1-08A8-75BBBA8E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845-1E96-D4C6-AE1A-B41FCF10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1DB9-061F-0A9E-26D4-3679147FE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D7B2-8FAC-3056-4CD7-CD811B20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FB55-F5A4-C13F-9C30-2829D6F3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5055B-008B-FD60-9FB2-6E3C7460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44D5C-AF61-6800-1E5E-3DCB961A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9CC4-B0FE-DF7B-8AED-EED8D513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618EE-8A7A-E1E7-51D6-57810844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2A9A2-7B58-4DA2-07EF-3D75156A5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462B3-73BA-5FB6-B1FE-709F4ED0D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339EF-D8E3-FF97-6851-0E1B7EC64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E79A2-4B7B-668A-59A7-4F0D18D8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1F6A6-090E-CEDA-7F86-49838AC2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034DE-6C04-6F75-B838-E60A7E8C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6126-346C-5073-5076-29FC9142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A2EDA-E976-462D-8403-853255B0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AA59E-3CDB-97DE-9429-CD418ECC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47AEF-426B-C74C-3C6B-50C065D6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076EC-0E52-4294-0416-16B712A2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B1CBC-0C39-64CE-DB0C-FF30D398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3E8CE-B143-5D1B-96F1-629F5B64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AB38-2351-1A82-FB96-20F83C05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AAD9-0CBE-C994-DA28-382CE893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2700A-F031-078B-DB14-CCA3BF6BD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E5941-0121-EAAA-6C03-9B9948DE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85AE6-ABC0-84BE-2089-B2ECCA5C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534C-F86D-9FD4-F585-87F49C9C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430E-ABAD-64E8-0F06-C63919D6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9A9BB-3141-1394-D15F-F0485F1EB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BB54B-2E96-B4B6-2B5F-49B3D6D58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18D6-EA9B-2DF8-C120-DC711329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0464F-D5AD-1871-E5B7-F5D2F593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3A29-39EB-A1A5-095A-DDC71AA4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AD322-9FF4-476F-4E4B-99E1384B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626E5-6919-608A-72E1-34EF75C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8DA70-AF78-69BE-EF65-24CE808E7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CD0E-2327-4849-8408-99CC88A6B90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6EF14-DF76-83D9-34C9-864D2D917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C763-22A6-D11E-A2CD-12E98C3C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9A841E99-EFFD-A419-E088-766152EB8FC0}"/>
              </a:ext>
            </a:extLst>
          </p:cNvPr>
          <p:cNvSpPr>
            <a:spLocks noChangeAspect="1"/>
          </p:cNvSpPr>
          <p:nvPr/>
        </p:nvSpPr>
        <p:spPr>
          <a:xfrm rot="5400000">
            <a:off x="3491594" y="2907853"/>
            <a:ext cx="627961" cy="541346"/>
          </a:xfrm>
          <a:prstGeom prst="hexagon">
            <a:avLst/>
          </a:prstGeom>
          <a:solidFill>
            <a:srgbClr val="B9328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1F5A50DC-B644-CDB4-1B87-72E2716DB6B6}"/>
              </a:ext>
            </a:extLst>
          </p:cNvPr>
          <p:cNvSpPr>
            <a:spLocks noChangeAspect="1"/>
          </p:cNvSpPr>
          <p:nvPr/>
        </p:nvSpPr>
        <p:spPr>
          <a:xfrm rot="5400000">
            <a:off x="4033646" y="2907852"/>
            <a:ext cx="627961" cy="541346"/>
          </a:xfrm>
          <a:prstGeom prst="hexagon">
            <a:avLst/>
          </a:prstGeom>
          <a:solidFill>
            <a:srgbClr val="F4884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NV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610B20E8-02B7-5187-5B9F-A42CB07B1128}"/>
              </a:ext>
            </a:extLst>
          </p:cNvPr>
          <p:cNvSpPr>
            <a:spLocks noChangeAspect="1"/>
          </p:cNvSpPr>
          <p:nvPr/>
        </p:nvSpPr>
        <p:spPr>
          <a:xfrm rot="5400000">
            <a:off x="4574992" y="2907853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WY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4636170-456F-88FC-D211-35785DF46859}"/>
              </a:ext>
            </a:extLst>
          </p:cNvPr>
          <p:cNvSpPr>
            <a:spLocks noChangeAspect="1"/>
          </p:cNvSpPr>
          <p:nvPr/>
        </p:nvSpPr>
        <p:spPr>
          <a:xfrm rot="5400000">
            <a:off x="5116338" y="2907852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E374189-6043-55A3-C47C-2CC22489602D}"/>
              </a:ext>
            </a:extLst>
          </p:cNvPr>
          <p:cNvSpPr>
            <a:spLocks noChangeAspect="1"/>
          </p:cNvSpPr>
          <p:nvPr/>
        </p:nvSpPr>
        <p:spPr>
          <a:xfrm rot="5400000">
            <a:off x="5657684" y="2907853"/>
            <a:ext cx="627961" cy="541346"/>
          </a:xfrm>
          <a:prstGeom prst="hexagon">
            <a:avLst/>
          </a:prstGeom>
          <a:solidFill>
            <a:srgbClr val="8B0AA5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4EB1D8F-15BC-C8AA-4BA7-7F108BB56EBE}"/>
              </a:ext>
            </a:extLst>
          </p:cNvPr>
          <p:cNvSpPr>
            <a:spLocks noChangeAspect="1"/>
          </p:cNvSpPr>
          <p:nvPr/>
        </p:nvSpPr>
        <p:spPr>
          <a:xfrm rot="5400000">
            <a:off x="6199736" y="2907852"/>
            <a:ext cx="627961" cy="541346"/>
          </a:xfrm>
          <a:prstGeom prst="hexagon">
            <a:avLst/>
          </a:prstGeom>
          <a:solidFill>
            <a:srgbClr val="F4884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EE3D547-A53B-2348-6727-D6D75392F395}"/>
              </a:ext>
            </a:extLst>
          </p:cNvPr>
          <p:cNvSpPr>
            <a:spLocks noChangeAspect="1"/>
          </p:cNvSpPr>
          <p:nvPr/>
        </p:nvSpPr>
        <p:spPr>
          <a:xfrm rot="5400000">
            <a:off x="6741082" y="2907853"/>
            <a:ext cx="627961" cy="541346"/>
          </a:xfrm>
          <a:prstGeom prst="hexagon">
            <a:avLst/>
          </a:prstGeom>
          <a:solidFill>
            <a:srgbClr val="BB328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OH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7A61DBC-527C-2D1C-C494-4311B879F7E4}"/>
              </a:ext>
            </a:extLst>
          </p:cNvPr>
          <p:cNvSpPr>
            <a:spLocks noChangeAspect="1"/>
          </p:cNvSpPr>
          <p:nvPr/>
        </p:nvSpPr>
        <p:spPr>
          <a:xfrm rot="5400000">
            <a:off x="7282428" y="2907852"/>
            <a:ext cx="627961" cy="541346"/>
          </a:xfrm>
          <a:prstGeom prst="hexagon">
            <a:avLst/>
          </a:prstGeom>
          <a:solidFill>
            <a:srgbClr val="F0F921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CF8E6E67-9954-247F-D722-8FD1233C04F6}"/>
              </a:ext>
            </a:extLst>
          </p:cNvPr>
          <p:cNvSpPr>
            <a:spLocks noChangeAspect="1"/>
          </p:cNvSpPr>
          <p:nvPr/>
        </p:nvSpPr>
        <p:spPr>
          <a:xfrm rot="5400000">
            <a:off x="7823774" y="2907853"/>
            <a:ext cx="627961" cy="541346"/>
          </a:xfrm>
          <a:prstGeom prst="hexagon">
            <a:avLst/>
          </a:prstGeom>
          <a:solidFill>
            <a:srgbClr val="8B0AA5">
              <a:alpha val="51373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NJ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009D99-D708-6451-0CB8-F13C23C99722}"/>
              </a:ext>
            </a:extLst>
          </p:cNvPr>
          <p:cNvGrpSpPr/>
          <p:nvPr/>
        </p:nvGrpSpPr>
        <p:grpSpPr>
          <a:xfrm>
            <a:off x="8410817" y="2864544"/>
            <a:ext cx="1082692" cy="627962"/>
            <a:chOff x="8410817" y="2864544"/>
            <a:chExt cx="1082692" cy="627962"/>
          </a:xfrm>
        </p:grpSpPr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2BB23526-3D9D-E64C-658B-C910B34784E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367509" y="2907852"/>
              <a:ext cx="627961" cy="541346"/>
            </a:xfrm>
            <a:prstGeom prst="hexagon">
              <a:avLst/>
            </a:prstGeom>
            <a:solidFill>
              <a:srgbClr val="F48849">
                <a:alpha val="51765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CT</a:t>
              </a:r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FE013B0C-72FA-80DF-34D5-4BDE3C12038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908855" y="2907853"/>
              <a:ext cx="627961" cy="541346"/>
            </a:xfrm>
            <a:prstGeom prst="hexagon">
              <a:avLst/>
            </a:prstGeom>
            <a:solidFill>
              <a:srgbClr val="F0F921">
                <a:alpha val="49412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RI</a:t>
              </a:r>
            </a:p>
          </p:txBody>
        </p:sp>
      </p:grpSp>
      <p:sp>
        <p:nvSpPr>
          <p:cNvPr id="29" name="Hexagon 28">
            <a:extLst>
              <a:ext uri="{FF2B5EF4-FFF2-40B4-BE49-F238E27FC236}">
                <a16:creationId xmlns:a16="http://schemas.microsoft.com/office/drawing/2014/main" id="{C13A53D6-96F6-A307-7DA9-3278F208C3EE}"/>
              </a:ext>
            </a:extLst>
          </p:cNvPr>
          <p:cNvSpPr>
            <a:spLocks noChangeAspect="1"/>
          </p:cNvSpPr>
          <p:nvPr/>
        </p:nvSpPr>
        <p:spPr>
          <a:xfrm rot="5400000">
            <a:off x="3219909" y="3397967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4EACFF6-3E6B-C43F-BF07-E785BC584770}"/>
              </a:ext>
            </a:extLst>
          </p:cNvPr>
          <p:cNvSpPr>
            <a:spLocks noChangeAspect="1"/>
          </p:cNvSpPr>
          <p:nvPr/>
        </p:nvSpPr>
        <p:spPr>
          <a:xfrm rot="5400000">
            <a:off x="3761961" y="3397966"/>
            <a:ext cx="627961" cy="541346"/>
          </a:xfrm>
          <a:prstGeom prst="hexagon">
            <a:avLst/>
          </a:prstGeom>
          <a:solidFill>
            <a:srgbClr val="8B0AA5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UT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F2633C1-7610-E752-1A88-9B6231432F74}"/>
              </a:ext>
            </a:extLst>
          </p:cNvPr>
          <p:cNvSpPr>
            <a:spLocks noChangeAspect="1"/>
          </p:cNvSpPr>
          <p:nvPr/>
        </p:nvSpPr>
        <p:spPr>
          <a:xfrm rot="5400000">
            <a:off x="4303307" y="3397967"/>
            <a:ext cx="627961" cy="541346"/>
          </a:xfrm>
          <a:prstGeom prst="hexagon">
            <a:avLst/>
          </a:prstGeom>
          <a:solidFill>
            <a:srgbClr val="F0F921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582DC5AC-7D63-83E4-A012-369D78BEBAAD}"/>
              </a:ext>
            </a:extLst>
          </p:cNvPr>
          <p:cNvSpPr>
            <a:spLocks noChangeAspect="1"/>
          </p:cNvSpPr>
          <p:nvPr/>
        </p:nvSpPr>
        <p:spPr>
          <a:xfrm rot="5400000">
            <a:off x="4844653" y="3397966"/>
            <a:ext cx="627961" cy="541346"/>
          </a:xfrm>
          <a:prstGeom prst="hexagon">
            <a:avLst/>
          </a:prstGeom>
          <a:solidFill>
            <a:srgbClr val="0D0887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18E4B286-7B92-EC44-D52B-6B2A6CF91342}"/>
              </a:ext>
            </a:extLst>
          </p:cNvPr>
          <p:cNvSpPr>
            <a:spLocks noChangeAspect="1"/>
          </p:cNvSpPr>
          <p:nvPr/>
        </p:nvSpPr>
        <p:spPr>
          <a:xfrm rot="5400000">
            <a:off x="5385999" y="3397967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A4D8C066-D27A-145D-D73B-861BD480BB38}"/>
              </a:ext>
            </a:extLst>
          </p:cNvPr>
          <p:cNvSpPr>
            <a:spLocks noChangeAspect="1"/>
          </p:cNvSpPr>
          <p:nvPr/>
        </p:nvSpPr>
        <p:spPr>
          <a:xfrm rot="5400000">
            <a:off x="5928051" y="3397966"/>
            <a:ext cx="627961" cy="541346"/>
          </a:xfrm>
          <a:prstGeom prst="hexagon">
            <a:avLst/>
          </a:prstGeom>
          <a:solidFill>
            <a:srgbClr val="DB5C68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KY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72742E7-1452-3978-F6C8-F7C6E4CA6F52}"/>
              </a:ext>
            </a:extLst>
          </p:cNvPr>
          <p:cNvSpPr>
            <a:spLocks noChangeAspect="1"/>
          </p:cNvSpPr>
          <p:nvPr/>
        </p:nvSpPr>
        <p:spPr>
          <a:xfrm rot="5400000">
            <a:off x="6469397" y="3397967"/>
            <a:ext cx="627961" cy="541346"/>
          </a:xfrm>
          <a:prstGeom prst="hexagon">
            <a:avLst/>
          </a:prstGeom>
          <a:solidFill>
            <a:srgbClr val="5402A3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WV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1FA6E4BE-9CF7-02CF-07F4-98648C19698C}"/>
              </a:ext>
            </a:extLst>
          </p:cNvPr>
          <p:cNvSpPr>
            <a:spLocks noChangeAspect="1"/>
          </p:cNvSpPr>
          <p:nvPr/>
        </p:nvSpPr>
        <p:spPr>
          <a:xfrm rot="5400000">
            <a:off x="7010743" y="3397966"/>
            <a:ext cx="627961" cy="541346"/>
          </a:xfrm>
          <a:prstGeom prst="hexagon">
            <a:avLst/>
          </a:prstGeom>
          <a:solidFill>
            <a:srgbClr val="DB5C68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3AC9B14-98C5-7508-C6DF-D786667CB6EC}"/>
              </a:ext>
            </a:extLst>
          </p:cNvPr>
          <p:cNvSpPr>
            <a:spLocks noChangeAspect="1"/>
          </p:cNvSpPr>
          <p:nvPr/>
        </p:nvSpPr>
        <p:spPr>
          <a:xfrm rot="5400000">
            <a:off x="7552089" y="3397967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MD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8546B761-5791-2FD7-55F8-E2BA683F6B72}"/>
              </a:ext>
            </a:extLst>
          </p:cNvPr>
          <p:cNvSpPr>
            <a:spLocks noChangeAspect="1"/>
          </p:cNvSpPr>
          <p:nvPr/>
        </p:nvSpPr>
        <p:spPr>
          <a:xfrm rot="5400000">
            <a:off x="8094141" y="3397966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</a:t>
            </a:r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3584A798-3436-B333-111A-0144124CC5F2}"/>
              </a:ext>
            </a:extLst>
          </p:cNvPr>
          <p:cNvSpPr>
            <a:spLocks noChangeAspect="1"/>
          </p:cNvSpPr>
          <p:nvPr/>
        </p:nvSpPr>
        <p:spPr>
          <a:xfrm rot="5400000">
            <a:off x="6201544" y="1924912"/>
            <a:ext cx="627961" cy="541346"/>
          </a:xfrm>
          <a:prstGeom prst="hexagon">
            <a:avLst/>
          </a:prstGeom>
          <a:solidFill>
            <a:srgbClr val="BB3289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</a:t>
            </a:r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58EA38F6-0CDC-43BA-92B9-5F558B5B248F}"/>
              </a:ext>
            </a:extLst>
          </p:cNvPr>
          <p:cNvSpPr>
            <a:spLocks noChangeAspect="1"/>
          </p:cNvSpPr>
          <p:nvPr/>
        </p:nvSpPr>
        <p:spPr>
          <a:xfrm rot="5400000">
            <a:off x="3221717" y="2415027"/>
            <a:ext cx="627961" cy="541346"/>
          </a:xfrm>
          <a:prstGeom prst="hexagon">
            <a:avLst/>
          </a:prstGeom>
          <a:solidFill>
            <a:srgbClr val="DB5C68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</a:t>
            </a:r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EE24C399-5E38-D1FF-5B9C-C98EF961986B}"/>
              </a:ext>
            </a:extLst>
          </p:cNvPr>
          <p:cNvSpPr>
            <a:spLocks noChangeAspect="1"/>
          </p:cNvSpPr>
          <p:nvPr/>
        </p:nvSpPr>
        <p:spPr>
          <a:xfrm rot="5400000">
            <a:off x="3763769" y="2415026"/>
            <a:ext cx="627961" cy="541346"/>
          </a:xfrm>
          <a:prstGeom prst="hexagon">
            <a:avLst/>
          </a:prstGeom>
          <a:solidFill>
            <a:srgbClr val="F0F921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9BF7DF2E-B2C5-C83B-B9F6-936FB74576FA}"/>
              </a:ext>
            </a:extLst>
          </p:cNvPr>
          <p:cNvSpPr>
            <a:spLocks noChangeAspect="1"/>
          </p:cNvSpPr>
          <p:nvPr/>
        </p:nvSpPr>
        <p:spPr>
          <a:xfrm rot="5400000">
            <a:off x="4305115" y="2415027"/>
            <a:ext cx="627961" cy="541346"/>
          </a:xfrm>
          <a:prstGeom prst="hexagon">
            <a:avLst/>
          </a:prstGeom>
          <a:solidFill>
            <a:srgbClr val="B9328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MT</a:t>
            </a: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F4069E06-E146-BE93-B47C-74B2D05C99F1}"/>
              </a:ext>
            </a:extLst>
          </p:cNvPr>
          <p:cNvSpPr>
            <a:spLocks noChangeAspect="1"/>
          </p:cNvSpPr>
          <p:nvPr/>
        </p:nvSpPr>
        <p:spPr>
          <a:xfrm rot="5400000">
            <a:off x="4846461" y="2415026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ND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4FFD4915-128D-C544-15E5-49CB21326F20}"/>
              </a:ext>
            </a:extLst>
          </p:cNvPr>
          <p:cNvSpPr>
            <a:spLocks noChangeAspect="1"/>
          </p:cNvSpPr>
          <p:nvPr/>
        </p:nvSpPr>
        <p:spPr>
          <a:xfrm rot="5400000">
            <a:off x="5387807" y="2415027"/>
            <a:ext cx="627961" cy="541346"/>
          </a:xfrm>
          <a:prstGeom prst="hexagon">
            <a:avLst/>
          </a:prstGeom>
          <a:solidFill>
            <a:srgbClr val="F0F921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MN</a:t>
            </a: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7D92E5CD-A2F9-76FD-190E-23BE4CECA77B}"/>
              </a:ext>
            </a:extLst>
          </p:cNvPr>
          <p:cNvSpPr>
            <a:spLocks noChangeAspect="1"/>
          </p:cNvSpPr>
          <p:nvPr/>
        </p:nvSpPr>
        <p:spPr>
          <a:xfrm rot="5400000">
            <a:off x="5929859" y="2415026"/>
            <a:ext cx="627961" cy="541346"/>
          </a:xfrm>
          <a:prstGeom prst="hexagon">
            <a:avLst/>
          </a:prstGeom>
          <a:solidFill>
            <a:srgbClr val="0D0887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IL</a:t>
            </a:r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349BE59-D3D9-B8F0-0533-52199F67997F}"/>
              </a:ext>
            </a:extLst>
          </p:cNvPr>
          <p:cNvSpPr>
            <a:spLocks noChangeAspect="1"/>
          </p:cNvSpPr>
          <p:nvPr/>
        </p:nvSpPr>
        <p:spPr>
          <a:xfrm rot="5400000">
            <a:off x="6471205" y="2415027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06F57987-CA7C-65FC-D413-B38380702798}"/>
              </a:ext>
            </a:extLst>
          </p:cNvPr>
          <p:cNvSpPr>
            <a:spLocks noChangeAspect="1"/>
          </p:cNvSpPr>
          <p:nvPr/>
        </p:nvSpPr>
        <p:spPr>
          <a:xfrm rot="5400000">
            <a:off x="7553897" y="2415027"/>
            <a:ext cx="627961" cy="541346"/>
          </a:xfrm>
          <a:prstGeom prst="hexagon">
            <a:avLst/>
          </a:prstGeom>
          <a:solidFill>
            <a:srgbClr val="FEBC2C">
              <a:alpha val="50588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NY</a:t>
            </a:r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A6EC47EA-EBD7-71AB-C951-5FE67D09A846}"/>
              </a:ext>
            </a:extLst>
          </p:cNvPr>
          <p:cNvSpPr>
            <a:spLocks noChangeAspect="1"/>
          </p:cNvSpPr>
          <p:nvPr/>
        </p:nvSpPr>
        <p:spPr>
          <a:xfrm rot="5400000">
            <a:off x="5104483" y="4873037"/>
            <a:ext cx="627961" cy="541346"/>
          </a:xfrm>
          <a:prstGeom prst="hexagon">
            <a:avLst/>
          </a:prstGeom>
          <a:solidFill>
            <a:srgbClr val="8B0AA5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26B11589-693C-A49E-D89D-961CD8DDECB9}"/>
              </a:ext>
            </a:extLst>
          </p:cNvPr>
          <p:cNvSpPr>
            <a:spLocks noChangeAspect="1"/>
          </p:cNvSpPr>
          <p:nvPr/>
        </p:nvSpPr>
        <p:spPr>
          <a:xfrm rot="5400000">
            <a:off x="7270573" y="4873037"/>
            <a:ext cx="627961" cy="541346"/>
          </a:xfrm>
          <a:prstGeom prst="hexagon">
            <a:avLst/>
          </a:prstGeom>
          <a:solidFill>
            <a:srgbClr val="0D0887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FL</a:t>
            </a:r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7CFCD9E1-48AB-2AD3-0927-1CF496CCFA2F}"/>
              </a:ext>
            </a:extLst>
          </p:cNvPr>
          <p:cNvSpPr>
            <a:spLocks noChangeAspect="1"/>
          </p:cNvSpPr>
          <p:nvPr/>
        </p:nvSpPr>
        <p:spPr>
          <a:xfrm rot="5400000">
            <a:off x="4024293" y="3890791"/>
            <a:ext cx="627961" cy="541346"/>
          </a:xfrm>
          <a:prstGeom prst="hexagon">
            <a:avLst/>
          </a:prstGeom>
          <a:solidFill>
            <a:srgbClr val="F4884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AZ</a:t>
            </a:r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E09738BE-D95C-C6F9-FE9D-AB15EDC9B752}"/>
              </a:ext>
            </a:extLst>
          </p:cNvPr>
          <p:cNvSpPr>
            <a:spLocks noChangeAspect="1"/>
          </p:cNvSpPr>
          <p:nvPr/>
        </p:nvSpPr>
        <p:spPr>
          <a:xfrm rot="5400000">
            <a:off x="4565639" y="3890792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NM</a:t>
            </a:r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8AB2E55-8A06-A045-8565-0DE88AB0D487}"/>
              </a:ext>
            </a:extLst>
          </p:cNvPr>
          <p:cNvSpPr>
            <a:spLocks noChangeAspect="1"/>
          </p:cNvSpPr>
          <p:nvPr/>
        </p:nvSpPr>
        <p:spPr>
          <a:xfrm rot="5400000">
            <a:off x="5106985" y="3890791"/>
            <a:ext cx="627961" cy="541346"/>
          </a:xfrm>
          <a:prstGeom prst="hexagon">
            <a:avLst/>
          </a:prstGeom>
          <a:solidFill>
            <a:srgbClr val="BB328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KS</a:t>
            </a: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005A356B-1D95-5A52-7E37-0BB41FF1C834}"/>
              </a:ext>
            </a:extLst>
          </p:cNvPr>
          <p:cNvSpPr>
            <a:spLocks noChangeAspect="1"/>
          </p:cNvSpPr>
          <p:nvPr/>
        </p:nvSpPr>
        <p:spPr>
          <a:xfrm rot="5400000">
            <a:off x="5648331" y="3890792"/>
            <a:ext cx="627961" cy="541346"/>
          </a:xfrm>
          <a:prstGeom prst="hexagon">
            <a:avLst/>
          </a:prstGeom>
          <a:solidFill>
            <a:srgbClr val="5402A3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19198CC2-EFC0-A56A-D6F8-640DD0FF42BC}"/>
              </a:ext>
            </a:extLst>
          </p:cNvPr>
          <p:cNvSpPr>
            <a:spLocks noChangeAspect="1"/>
          </p:cNvSpPr>
          <p:nvPr/>
        </p:nvSpPr>
        <p:spPr>
          <a:xfrm rot="5400000">
            <a:off x="6190383" y="3890791"/>
            <a:ext cx="627961" cy="541346"/>
          </a:xfrm>
          <a:prstGeom prst="hexagon">
            <a:avLst/>
          </a:prstGeom>
          <a:solidFill>
            <a:srgbClr val="F0F921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TN</a:t>
            </a: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4F974DEB-2219-893C-96BB-44FC156D164C}"/>
              </a:ext>
            </a:extLst>
          </p:cNvPr>
          <p:cNvSpPr>
            <a:spLocks noChangeAspect="1"/>
          </p:cNvSpPr>
          <p:nvPr/>
        </p:nvSpPr>
        <p:spPr>
          <a:xfrm rot="5400000">
            <a:off x="6731729" y="3890792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NC</a:t>
            </a:r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EA39C6D4-0199-E99D-6074-DC31231CF3B7}"/>
              </a:ext>
            </a:extLst>
          </p:cNvPr>
          <p:cNvSpPr>
            <a:spLocks noChangeAspect="1"/>
          </p:cNvSpPr>
          <p:nvPr/>
        </p:nvSpPr>
        <p:spPr>
          <a:xfrm rot="5400000">
            <a:off x="7273075" y="3890791"/>
            <a:ext cx="627961" cy="541346"/>
          </a:xfrm>
          <a:prstGeom prst="hexagon">
            <a:avLst/>
          </a:prstGeom>
          <a:solidFill>
            <a:srgbClr val="8B0AA5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</a:t>
            </a:r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E8C002A0-8FCB-2675-F528-2DFC58385092}"/>
              </a:ext>
            </a:extLst>
          </p:cNvPr>
          <p:cNvSpPr>
            <a:spLocks noChangeAspect="1"/>
          </p:cNvSpPr>
          <p:nvPr/>
        </p:nvSpPr>
        <p:spPr>
          <a:xfrm rot="5400000">
            <a:off x="2686577" y="4873037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4DF0CC9F-F190-ACF7-3C67-23B160DABE95}"/>
              </a:ext>
            </a:extLst>
          </p:cNvPr>
          <p:cNvSpPr>
            <a:spLocks noChangeAspect="1"/>
          </p:cNvSpPr>
          <p:nvPr/>
        </p:nvSpPr>
        <p:spPr>
          <a:xfrm rot="5400000">
            <a:off x="4835300" y="4380905"/>
            <a:ext cx="627961" cy="541346"/>
          </a:xfrm>
          <a:prstGeom prst="hexagon">
            <a:avLst/>
          </a:prstGeom>
          <a:solidFill>
            <a:srgbClr val="DB5C68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83C9A1ED-2DFC-582B-71E5-341DE5953D20}"/>
              </a:ext>
            </a:extLst>
          </p:cNvPr>
          <p:cNvSpPr>
            <a:spLocks noChangeAspect="1"/>
          </p:cNvSpPr>
          <p:nvPr/>
        </p:nvSpPr>
        <p:spPr>
          <a:xfrm rot="5400000">
            <a:off x="5376646" y="4380906"/>
            <a:ext cx="627961" cy="541346"/>
          </a:xfrm>
          <a:prstGeom prst="hexagon">
            <a:avLst/>
          </a:prstGeom>
          <a:solidFill>
            <a:srgbClr val="F48849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</a:t>
            </a: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DAD8171F-2D11-A0C8-377A-0F00AC124F16}"/>
              </a:ext>
            </a:extLst>
          </p:cNvPr>
          <p:cNvSpPr>
            <a:spLocks noChangeAspect="1"/>
          </p:cNvSpPr>
          <p:nvPr/>
        </p:nvSpPr>
        <p:spPr>
          <a:xfrm rot="5400000">
            <a:off x="5918698" y="4380905"/>
            <a:ext cx="627961" cy="541346"/>
          </a:xfrm>
          <a:prstGeom prst="hexagon">
            <a:avLst/>
          </a:prstGeom>
          <a:solidFill>
            <a:srgbClr val="DB5C68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AFB95AFE-A54B-CAB7-6EFD-B71DFCA73372}"/>
              </a:ext>
            </a:extLst>
          </p:cNvPr>
          <p:cNvSpPr>
            <a:spLocks noChangeAspect="1"/>
          </p:cNvSpPr>
          <p:nvPr/>
        </p:nvSpPr>
        <p:spPr>
          <a:xfrm rot="5400000">
            <a:off x="6460044" y="4380906"/>
            <a:ext cx="627961" cy="541346"/>
          </a:xfrm>
          <a:prstGeom prst="hexagon">
            <a:avLst/>
          </a:prstGeom>
          <a:solidFill>
            <a:srgbClr val="5402A3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A626EBA5-136D-BB39-4B2D-818109778A80}"/>
              </a:ext>
            </a:extLst>
          </p:cNvPr>
          <p:cNvSpPr>
            <a:spLocks noChangeAspect="1"/>
          </p:cNvSpPr>
          <p:nvPr/>
        </p:nvSpPr>
        <p:spPr>
          <a:xfrm rot="5400000">
            <a:off x="7001390" y="4380905"/>
            <a:ext cx="627961" cy="541346"/>
          </a:xfrm>
          <a:prstGeom prst="hexagon">
            <a:avLst/>
          </a:prstGeom>
          <a:solidFill>
            <a:srgbClr val="B9328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GA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38169D2-C570-2255-57E5-788F9813529D}"/>
              </a:ext>
            </a:extLst>
          </p:cNvPr>
          <p:cNvSpPr>
            <a:spLocks noChangeAspect="1"/>
          </p:cNvSpPr>
          <p:nvPr/>
        </p:nvSpPr>
        <p:spPr>
          <a:xfrm rot="5400000">
            <a:off x="2686087" y="1424567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D55558-122A-F873-C695-AB1FAE4F8824}"/>
              </a:ext>
            </a:extLst>
          </p:cNvPr>
          <p:cNvGrpSpPr/>
          <p:nvPr/>
        </p:nvGrpSpPr>
        <p:grpSpPr>
          <a:xfrm>
            <a:off x="8140940" y="1387609"/>
            <a:ext cx="1352569" cy="1612070"/>
            <a:chOff x="8140940" y="1381259"/>
            <a:chExt cx="1352569" cy="1612070"/>
          </a:xfrm>
        </p:grpSpPr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CCF1015E-1EE8-74EE-8ADD-78C80EC75F0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367509" y="1912212"/>
              <a:ext cx="627961" cy="541346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VT</a:t>
              </a:r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19ED1753-C92B-B467-D35A-D4282EECEA5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908855" y="1918562"/>
              <a:ext cx="627961" cy="541346"/>
            </a:xfrm>
            <a:prstGeom prst="hexagon">
              <a:avLst/>
            </a:prstGeom>
            <a:solidFill>
              <a:srgbClr val="FEBC2C">
                <a:alpha val="50588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NH</a:t>
              </a:r>
            </a:p>
          </p:txBody>
        </p:sp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BE04DC42-BDC2-4FC5-F9C7-FC751959525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097632" y="2408676"/>
              <a:ext cx="627961" cy="541346"/>
            </a:xfrm>
            <a:prstGeom prst="hexagon">
              <a:avLst/>
            </a:prstGeom>
            <a:solidFill>
              <a:srgbClr val="5402A3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MA</a:t>
              </a:r>
            </a:p>
          </p:txBody>
        </p:sp>
        <p:sp>
          <p:nvSpPr>
            <p:cNvPr id="118" name="Hexagon 117">
              <a:extLst>
                <a:ext uri="{FF2B5EF4-FFF2-40B4-BE49-F238E27FC236}">
                  <a16:creationId xmlns:a16="http://schemas.microsoft.com/office/drawing/2014/main" id="{8125DEFC-C00E-1A67-6427-A4B23773936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640027" y="1424567"/>
              <a:ext cx="627961" cy="541346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01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{0623A3BF-5B7B-C447-B989-ACC7BACACF19}tf10001120</Template>
  <TotalTime>94</TotalTime>
  <Words>50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Ramsay</dc:creator>
  <cp:lastModifiedBy>Alec Ramsay</cp:lastModifiedBy>
  <cp:revision>54</cp:revision>
  <dcterms:created xsi:type="dcterms:W3CDTF">2022-12-03T02:32:37Z</dcterms:created>
  <dcterms:modified xsi:type="dcterms:W3CDTF">2023-08-25T13:11:11Z</dcterms:modified>
</cp:coreProperties>
</file>