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164" d="100"/>
          <a:sy n="16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F882-6797-3C46-A9A3-E0E118B0C007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9FCC-DCF0-4F4B-9DE7-751E90C8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4042" y="419100"/>
            <a:ext cx="10755069" cy="4946349"/>
            <a:chOff x="614042" y="419100"/>
            <a:chExt cx="10755069" cy="49463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42" y="584992"/>
              <a:ext cx="3411319" cy="235732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179" y="584992"/>
              <a:ext cx="3407390" cy="23690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42" y="2996649"/>
              <a:ext cx="3414793" cy="2368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689" y="419100"/>
              <a:ext cx="3426422" cy="2368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5059" y="2942315"/>
              <a:ext cx="3454940" cy="2368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689" y="2954053"/>
              <a:ext cx="3415532" cy="236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95396" y="1075777"/>
            <a:ext cx="6432068" cy="4410185"/>
            <a:chOff x="2287647" y="1075777"/>
            <a:chExt cx="6432068" cy="44101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31" r="21588"/>
            <a:stretch/>
          </p:blipFill>
          <p:spPr>
            <a:xfrm>
              <a:off x="2308275" y="1125267"/>
              <a:ext cx="2671811" cy="2188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61" b="5010"/>
            <a:stretch/>
          </p:blipFill>
          <p:spPr>
            <a:xfrm>
              <a:off x="4034578" y="1917666"/>
              <a:ext cx="2491583" cy="22392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59" t="2847"/>
            <a:stretch/>
          </p:blipFill>
          <p:spPr>
            <a:xfrm>
              <a:off x="3103425" y="2254579"/>
              <a:ext cx="1832538" cy="230135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12" b="15034"/>
            <a:stretch/>
          </p:blipFill>
          <p:spPr>
            <a:xfrm>
              <a:off x="2287647" y="3902327"/>
              <a:ext cx="3426422" cy="158363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7" r="42710"/>
            <a:stretch/>
          </p:blipFill>
          <p:spPr>
            <a:xfrm>
              <a:off x="6196953" y="1075777"/>
              <a:ext cx="1956329" cy="237440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53" b="7481"/>
            <a:stretch/>
          </p:blipFill>
          <p:spPr>
            <a:xfrm>
              <a:off x="5937865" y="3164772"/>
              <a:ext cx="2781850" cy="2191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34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2016-11-03T13:53:02Z</dcterms:created>
  <dcterms:modified xsi:type="dcterms:W3CDTF">2019-11-29T12:48:11Z</dcterms:modified>
</cp:coreProperties>
</file>