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0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DA5A-DC6D-0146-96EC-920C963485F7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C161-C7A6-6B47-86E8-441DB40A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65261" y="645458"/>
            <a:ext cx="5755790" cy="3837072"/>
            <a:chOff x="2565261" y="645458"/>
            <a:chExt cx="5755790" cy="3837072"/>
          </a:xfrm>
        </p:grpSpPr>
        <p:grpSp>
          <p:nvGrpSpPr>
            <p:cNvPr id="10" name="Group 9"/>
            <p:cNvGrpSpPr/>
            <p:nvPr/>
          </p:nvGrpSpPr>
          <p:grpSpPr>
            <a:xfrm>
              <a:off x="2592155" y="844584"/>
              <a:ext cx="5728896" cy="3297110"/>
              <a:chOff x="2592155" y="844584"/>
              <a:chExt cx="5728896" cy="329711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1" t="9608" r="48499" b="60000"/>
              <a:stretch/>
            </p:blipFill>
            <p:spPr>
              <a:xfrm>
                <a:off x="2592155" y="844584"/>
                <a:ext cx="3523131" cy="1722666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82" t="43371" r="66010" b="42708"/>
              <a:stretch/>
            </p:blipFill>
            <p:spPr>
              <a:xfrm>
                <a:off x="5777754" y="3253625"/>
                <a:ext cx="2543297" cy="888069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261" y="2643847"/>
              <a:ext cx="3064471" cy="183868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76"/>
            <a:stretch/>
          </p:blipFill>
          <p:spPr>
            <a:xfrm>
              <a:off x="5416486" y="645458"/>
              <a:ext cx="2891118" cy="2556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97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2017-11-22T11:38:53Z</cp:lastPrinted>
  <dcterms:created xsi:type="dcterms:W3CDTF">2017-11-21T14:14:49Z</dcterms:created>
  <dcterms:modified xsi:type="dcterms:W3CDTF">2017-11-22T11:54:22Z</dcterms:modified>
</cp:coreProperties>
</file>