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88BC8DBE.xml" ContentType="application/vnd.ms-powerpoint.comments+xml"/>
  <Override PartName="/ppt/comments/modernComment_103_53A4AEC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A384FF-5A1F-35EE-7675-D02B3B776D6F}" name="Alec Schonfeld" initials="AS" userId="908fa86f4366825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2539E-5457-4219-896F-DC47866D527C}" v="33" dt="2024-05-22T01:54:5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0B72539E-5457-4219-896F-DC47866D527C}"/>
    <pc:docChg chg="undo custSel addSld delSld modSld sldOrd">
      <pc:chgData name="Alec Schonfeld" userId="908fa86f43668255" providerId="LiveId" clId="{0B72539E-5457-4219-896F-DC47866D527C}" dt="2024-05-22T02:05:57.311" v="1424" actId="14100"/>
      <pc:docMkLst>
        <pc:docMk/>
      </pc:docMkLst>
      <pc:sldChg chg="modSp mod">
        <pc:chgData name="Alec Schonfeld" userId="908fa86f43668255" providerId="LiveId" clId="{0B72539E-5457-4219-896F-DC47866D527C}" dt="2024-05-19T21:00:15.085" v="851" actId="113"/>
        <pc:sldMkLst>
          <pc:docMk/>
          <pc:sldMk cId="3031315073" sldId="257"/>
        </pc:sldMkLst>
        <pc:spChg chg="mod">
          <ac:chgData name="Alec Schonfeld" userId="908fa86f43668255" providerId="LiveId" clId="{0B72539E-5457-4219-896F-DC47866D527C}" dt="2024-05-19T21:00:15.085" v="851" actId="113"/>
          <ac:spMkLst>
            <pc:docMk/>
            <pc:sldMk cId="3031315073" sldId="257"/>
            <ac:spMk id="3" creationId="{D5AB64EF-C853-52FA-7D05-BB24578E182F}"/>
          </ac:spMkLst>
        </pc:spChg>
      </pc:sldChg>
      <pc:sldChg chg="addSp delSp modSp mod addCm">
        <pc:chgData name="Alec Schonfeld" userId="908fa86f43668255" providerId="LiveId" clId="{0B72539E-5457-4219-896F-DC47866D527C}" dt="2024-05-22T01:54:43.678" v="1165" actId="14100"/>
        <pc:sldMkLst>
          <pc:docMk/>
          <pc:sldMk cId="2294058430" sldId="258"/>
        </pc:sldMkLst>
        <pc:spChg chg="add mod">
          <ac:chgData name="Alec Schonfeld" userId="908fa86f43668255" providerId="LiveId" clId="{0B72539E-5457-4219-896F-DC47866D527C}" dt="2024-05-19T20:59:17.818" v="843" actId="14100"/>
          <ac:spMkLst>
            <pc:docMk/>
            <pc:sldMk cId="2294058430" sldId="258"/>
            <ac:spMk id="3" creationId="{68F51F2D-E22C-6EBD-5FA8-B2FFF57D05E1}"/>
          </ac:spMkLst>
        </pc:spChg>
        <pc:spChg chg="mod">
          <ac:chgData name="Alec Schonfeld" userId="908fa86f43668255" providerId="LiveId" clId="{0B72539E-5457-4219-896F-DC47866D527C}" dt="2024-05-22T01:54:39.646" v="1164" actId="20577"/>
          <ac:spMkLst>
            <pc:docMk/>
            <pc:sldMk cId="2294058430" sldId="258"/>
            <ac:spMk id="6" creationId="{3086C438-DC41-218B-CABD-7ECCE34E32ED}"/>
          </ac:spMkLst>
        </pc:spChg>
        <pc:spChg chg="mod">
          <ac:chgData name="Alec Schonfeld" userId="908fa86f43668255" providerId="LiveId" clId="{0B72539E-5457-4219-896F-DC47866D527C}" dt="2024-05-22T01:54:43.678" v="1165" actId="14100"/>
          <ac:spMkLst>
            <pc:docMk/>
            <pc:sldMk cId="2294058430" sldId="258"/>
            <ac:spMk id="7" creationId="{2255B12F-1330-D403-CDD4-D1C8BE2BDE65}"/>
          </ac:spMkLst>
        </pc:spChg>
        <pc:picChg chg="del">
          <ac:chgData name="Alec Schonfeld" userId="908fa86f43668255" providerId="LiveId" clId="{0B72539E-5457-4219-896F-DC47866D527C}" dt="2024-05-17T18:16:21.729" v="244" actId="478"/>
          <ac:picMkLst>
            <pc:docMk/>
            <pc:sldMk cId="2294058430" sldId="258"/>
            <ac:picMk id="5" creationId="{2BD73811-202F-DCDA-C378-FFF045366FB6}"/>
          </ac:picMkLst>
        </pc:picChg>
        <pc:picChg chg="add mod">
          <ac:chgData name="Alec Schonfeld" userId="908fa86f43668255" providerId="LiveId" clId="{0B72539E-5457-4219-896F-DC47866D527C}" dt="2024-05-19T20:58:59.240" v="838" actId="1076"/>
          <ac:picMkLst>
            <pc:docMk/>
            <pc:sldMk cId="2294058430" sldId="258"/>
            <ac:picMk id="1026" creationId="{5C2FD4C4-C720-5A8E-20B8-CF78014F329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c Schonfeld" userId="908fa86f43668255" providerId="LiveId" clId="{0B72539E-5457-4219-896F-DC47866D527C}" dt="2024-05-17T18:17:06.451" v="286"/>
              <pc2:cmMkLst xmlns:pc2="http://schemas.microsoft.com/office/powerpoint/2019/9/main/command">
                <pc:docMk/>
                <pc:sldMk cId="2294058430" sldId="258"/>
                <pc2:cmMk id="{84FBDB2B-73DD-4E67-BEAB-55B256BF3BA5}"/>
              </pc2:cmMkLst>
            </pc226:cmChg>
          </p:ext>
        </pc:extLst>
      </pc:sldChg>
      <pc:sldChg chg="modSp mod addCm">
        <pc:chgData name="Alec Schonfeld" userId="908fa86f43668255" providerId="LiveId" clId="{0B72539E-5457-4219-896F-DC47866D527C}" dt="2024-05-22T02:05:57.311" v="1424" actId="14100"/>
        <pc:sldMkLst>
          <pc:docMk/>
          <pc:sldMk cId="1403301575" sldId="259"/>
        </pc:sldMkLst>
        <pc:graphicFrameChg chg="mod modGraphic">
          <ac:chgData name="Alec Schonfeld" userId="908fa86f43668255" providerId="LiveId" clId="{0B72539E-5457-4219-896F-DC47866D527C}" dt="2024-05-22T02:05:57.311" v="1424" actId="14100"/>
          <ac:graphicFrameMkLst>
            <pc:docMk/>
            <pc:sldMk cId="1403301575" sldId="259"/>
            <ac:graphicFrameMk id="4" creationId="{1911836A-AAE2-57CF-5E68-40305B5CFD2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c Schonfeld" userId="908fa86f43668255" providerId="LiveId" clId="{0B72539E-5457-4219-896F-DC47866D527C}" dt="2024-05-17T18:19:13.663" v="291"/>
              <pc2:cmMkLst xmlns:pc2="http://schemas.microsoft.com/office/powerpoint/2019/9/main/command">
                <pc:docMk/>
                <pc:sldMk cId="1403301575" sldId="259"/>
                <pc2:cmMk id="{94E50789-5F4C-42B0-84F7-8FCD8A44CC88}"/>
              </pc2:cmMkLst>
            </pc226:cmChg>
          </p:ext>
        </pc:extLst>
      </pc:sldChg>
      <pc:sldChg chg="modSp mod ord">
        <pc:chgData name="Alec Schonfeld" userId="908fa86f43668255" providerId="LiveId" clId="{0B72539E-5457-4219-896F-DC47866D527C}" dt="2024-05-17T18:19:56.388" v="297" actId="5793"/>
        <pc:sldMkLst>
          <pc:docMk/>
          <pc:sldMk cId="2137380518" sldId="260"/>
        </pc:sldMkLst>
        <pc:spChg chg="mod">
          <ac:chgData name="Alec Schonfeld" userId="908fa86f43668255" providerId="LiveId" clId="{0B72539E-5457-4219-896F-DC47866D527C}" dt="2024-05-17T18:19:56.388" v="297" actId="5793"/>
          <ac:spMkLst>
            <pc:docMk/>
            <pc:sldMk cId="2137380518" sldId="260"/>
            <ac:spMk id="6" creationId="{4B858546-838E-9CA7-3985-783560A0234E}"/>
          </ac:spMkLst>
        </pc:spChg>
      </pc:sldChg>
      <pc:sldChg chg="modSp mod">
        <pc:chgData name="Alec Schonfeld" userId="908fa86f43668255" providerId="LiveId" clId="{0B72539E-5457-4219-896F-DC47866D527C}" dt="2024-05-17T18:20:56.286" v="304" actId="14100"/>
        <pc:sldMkLst>
          <pc:docMk/>
          <pc:sldMk cId="2580538052" sldId="261"/>
        </pc:sldMkLst>
        <pc:spChg chg="mod">
          <ac:chgData name="Alec Schonfeld" userId="908fa86f43668255" providerId="LiveId" clId="{0B72539E-5457-4219-896F-DC47866D527C}" dt="2024-05-17T18:20:56.286" v="304" actId="14100"/>
          <ac:spMkLst>
            <pc:docMk/>
            <pc:sldMk cId="2580538052" sldId="261"/>
            <ac:spMk id="5" creationId="{DE914991-7A5C-7F44-2743-683701DA10B2}"/>
          </ac:spMkLst>
        </pc:spChg>
        <pc:spChg chg="mod">
          <ac:chgData name="Alec Schonfeld" userId="908fa86f43668255" providerId="LiveId" clId="{0B72539E-5457-4219-896F-DC47866D527C}" dt="2024-05-17T18:20:51.864" v="303" actId="403"/>
          <ac:spMkLst>
            <pc:docMk/>
            <pc:sldMk cId="2580538052" sldId="261"/>
            <ac:spMk id="6" creationId="{113A4558-6BDE-F570-2ABD-F6D1E18D7107}"/>
          </ac:spMkLst>
        </pc:spChg>
      </pc:sldChg>
      <pc:sldChg chg="modSp del mod addCm modCm">
        <pc:chgData name="Alec Schonfeld" userId="908fa86f43668255" providerId="LiveId" clId="{0B72539E-5457-4219-896F-DC47866D527C}" dt="2024-05-22T02:03:16.138" v="1386" actId="47"/>
        <pc:sldMkLst>
          <pc:docMk/>
          <pc:sldMk cId="2727117123" sldId="264"/>
        </pc:sldMkLst>
        <pc:spChg chg="mod">
          <ac:chgData name="Alec Schonfeld" userId="908fa86f43668255" providerId="LiveId" clId="{0B72539E-5457-4219-896F-DC47866D527C}" dt="2024-05-19T21:39:47.431" v="864" actId="20577"/>
          <ac:spMkLst>
            <pc:docMk/>
            <pc:sldMk cId="2727117123" sldId="264"/>
            <ac:spMk id="3" creationId="{4B9F00F4-9D93-2110-F8BE-64592DAD8C0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lec Schonfeld" userId="908fa86f43668255" providerId="LiveId" clId="{0B72539E-5457-4219-896F-DC47866D527C}" dt="2024-05-19T21:39:47.431" v="864" actId="20577"/>
              <pc2:cmMkLst xmlns:pc2="http://schemas.microsoft.com/office/powerpoint/2019/9/main/command">
                <pc:docMk/>
                <pc:sldMk cId="2727117123" sldId="264"/>
                <pc2:cmMk id="{29D2F5F8-66D2-442B-ACAF-612A754FEC92}"/>
              </pc2:cmMkLst>
            </pc226:cmChg>
          </p:ext>
        </pc:extLst>
      </pc:sldChg>
      <pc:sldChg chg="modSp mod">
        <pc:chgData name="Alec Schonfeld" userId="908fa86f43668255" providerId="LiveId" clId="{0B72539E-5457-4219-896F-DC47866D527C}" dt="2024-05-17T18:20:22.278" v="301" actId="5793"/>
        <pc:sldMkLst>
          <pc:docMk/>
          <pc:sldMk cId="158474597" sldId="268"/>
        </pc:sldMkLst>
        <pc:spChg chg="mod">
          <ac:chgData name="Alec Schonfeld" userId="908fa86f43668255" providerId="LiveId" clId="{0B72539E-5457-4219-896F-DC47866D527C}" dt="2024-05-17T13:02:43.916" v="229" actId="20577"/>
          <ac:spMkLst>
            <pc:docMk/>
            <pc:sldMk cId="158474597" sldId="268"/>
            <ac:spMk id="4" creationId="{9C9AC17F-9250-F248-BC6A-9AE39A65D0AE}"/>
          </ac:spMkLst>
        </pc:spChg>
        <pc:spChg chg="mod">
          <ac:chgData name="Alec Schonfeld" userId="908fa86f43668255" providerId="LiveId" clId="{0B72539E-5457-4219-896F-DC47866D527C}" dt="2024-05-17T18:20:22.278" v="301" actId="5793"/>
          <ac:spMkLst>
            <pc:docMk/>
            <pc:sldMk cId="158474597" sldId="268"/>
            <ac:spMk id="6" creationId="{4B858546-838E-9CA7-3985-783560A0234E}"/>
          </ac:spMkLst>
        </pc:spChg>
      </pc:sldChg>
      <pc:sldChg chg="modSp new mod">
        <pc:chgData name="Alec Schonfeld" userId="908fa86f43668255" providerId="LiveId" clId="{0B72539E-5457-4219-896F-DC47866D527C}" dt="2024-05-19T20:54:40.168" v="752" actId="20577"/>
        <pc:sldMkLst>
          <pc:docMk/>
          <pc:sldMk cId="2543356667" sldId="269"/>
        </pc:sldMkLst>
        <pc:spChg chg="mod">
          <ac:chgData name="Alec Schonfeld" userId="908fa86f43668255" providerId="LiveId" clId="{0B72539E-5457-4219-896F-DC47866D527C}" dt="2024-05-17T18:24:54.367" v="332" actId="20577"/>
          <ac:spMkLst>
            <pc:docMk/>
            <pc:sldMk cId="2543356667" sldId="269"/>
            <ac:spMk id="2" creationId="{557CA8CC-ADD3-0CBB-32C8-085091DAC1B6}"/>
          </ac:spMkLst>
        </pc:spChg>
        <pc:spChg chg="mod">
          <ac:chgData name="Alec Schonfeld" userId="908fa86f43668255" providerId="LiveId" clId="{0B72539E-5457-4219-896F-DC47866D527C}" dt="2024-05-19T20:54:40.168" v="752" actId="20577"/>
          <ac:spMkLst>
            <pc:docMk/>
            <pc:sldMk cId="2543356667" sldId="269"/>
            <ac:spMk id="3" creationId="{41E6B066-3823-1F80-3716-0181824079AB}"/>
          </ac:spMkLst>
        </pc:spChg>
      </pc:sldChg>
      <pc:sldChg chg="modSp new mod">
        <pc:chgData name="Alec Schonfeld" userId="908fa86f43668255" providerId="LiveId" clId="{0B72539E-5457-4219-896F-DC47866D527C}" dt="2024-05-19T20:57:45.765" v="829" actId="20577"/>
        <pc:sldMkLst>
          <pc:docMk/>
          <pc:sldMk cId="4167599725" sldId="270"/>
        </pc:sldMkLst>
        <pc:spChg chg="mod">
          <ac:chgData name="Alec Schonfeld" userId="908fa86f43668255" providerId="LiveId" clId="{0B72539E-5457-4219-896F-DC47866D527C}" dt="2024-05-17T18:25:05.462" v="351" actId="20577"/>
          <ac:spMkLst>
            <pc:docMk/>
            <pc:sldMk cId="4167599725" sldId="270"/>
            <ac:spMk id="2" creationId="{E95F6612-4C61-C508-CBC6-A5D95DBC5165}"/>
          </ac:spMkLst>
        </pc:spChg>
        <pc:spChg chg="mod">
          <ac:chgData name="Alec Schonfeld" userId="908fa86f43668255" providerId="LiveId" clId="{0B72539E-5457-4219-896F-DC47866D527C}" dt="2024-05-19T20:57:45.765" v="829" actId="20577"/>
          <ac:spMkLst>
            <pc:docMk/>
            <pc:sldMk cId="4167599725" sldId="270"/>
            <ac:spMk id="3" creationId="{60E32034-D57E-4F85-FE6F-0A8FDDF7C24E}"/>
          </ac:spMkLst>
        </pc:spChg>
      </pc:sldChg>
      <pc:sldChg chg="addSp delSp modSp add mod addCm delCm modCm">
        <pc:chgData name="Alec Schonfeld" userId="908fa86f43668255" providerId="LiveId" clId="{0B72539E-5457-4219-896F-DC47866D527C}" dt="2024-05-22T02:04:10.423" v="1412" actId="113"/>
        <pc:sldMkLst>
          <pc:docMk/>
          <pc:sldMk cId="1395306844" sldId="271"/>
        </pc:sldMkLst>
        <pc:spChg chg="mod ord">
          <ac:chgData name="Alec Schonfeld" userId="908fa86f43668255" providerId="LiveId" clId="{0B72539E-5457-4219-896F-DC47866D527C}" dt="2024-05-22T02:04:10.423" v="1412" actId="113"/>
          <ac:spMkLst>
            <pc:docMk/>
            <pc:sldMk cId="1395306844" sldId="271"/>
            <ac:spMk id="3" creationId="{4B9F00F4-9D93-2110-F8BE-64592DAD8C04}"/>
          </ac:spMkLst>
        </pc:spChg>
        <pc:spChg chg="add del mod ord">
          <ac:chgData name="Alec Schonfeld" userId="908fa86f43668255" providerId="LiveId" clId="{0B72539E-5457-4219-896F-DC47866D527C}" dt="2024-05-22T01:59:44.282" v="1312" actId="11529"/>
          <ac:spMkLst>
            <pc:docMk/>
            <pc:sldMk cId="1395306844" sldId="271"/>
            <ac:spMk id="4" creationId="{D5BC95DB-F88C-DADB-51CE-9F303B536AD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Alec Schonfeld" userId="908fa86f43668255" providerId="LiveId" clId="{0B72539E-5457-4219-896F-DC47866D527C}" dt="2024-05-22T01:56:32.536" v="1218"/>
              <pc2:cmMkLst xmlns:pc2="http://schemas.microsoft.com/office/powerpoint/2019/9/main/command">
                <pc:docMk/>
                <pc:sldMk cId="1395306844" sldId="271"/>
                <pc2:cmMk id="{655CFFFD-4955-495F-AE19-6CD13CF04AA5}"/>
              </pc2:cmMkLst>
            </pc226:cmChg>
          </p:ext>
        </pc:extLst>
      </pc:sldChg>
    </pc:docChg>
  </pc:docChgLst>
  <pc:docChgLst>
    <pc:chgData name="Alec Schonfeld" userId="908fa86f43668255" providerId="LiveId" clId="{79FCC42C-0D04-4566-8AEF-9323BAE520AF}"/>
    <pc:docChg chg="undo custSel addSld delSld modSld">
      <pc:chgData name="Alec Schonfeld" userId="908fa86f43668255" providerId="LiveId" clId="{79FCC42C-0D04-4566-8AEF-9323BAE520AF}" dt="2024-03-17T18:12:35.890" v="1140" actId="113"/>
      <pc:docMkLst>
        <pc:docMk/>
      </pc:docMkLst>
      <pc:sldChg chg="modSp mod">
        <pc:chgData name="Alec Schonfeld" userId="908fa86f43668255" providerId="LiveId" clId="{79FCC42C-0D04-4566-8AEF-9323BAE520AF}" dt="2024-03-17T18:01:03.847" v="1127" actId="313"/>
        <pc:sldMkLst>
          <pc:docMk/>
          <pc:sldMk cId="3031315073" sldId="257"/>
        </pc:sldMkLst>
        <pc:spChg chg="mod">
          <ac:chgData name="Alec Schonfeld" userId="908fa86f43668255" providerId="LiveId" clId="{79FCC42C-0D04-4566-8AEF-9323BAE520AF}" dt="2024-03-17T18:01:03.847" v="1127" actId="313"/>
          <ac:spMkLst>
            <pc:docMk/>
            <pc:sldMk cId="3031315073" sldId="257"/>
            <ac:spMk id="2" creationId="{576DCDAB-F363-839D-6EC2-90842643094E}"/>
          </ac:spMkLst>
        </pc:spChg>
        <pc:spChg chg="mod">
          <ac:chgData name="Alec Schonfeld" userId="908fa86f43668255" providerId="LiveId" clId="{79FCC42C-0D04-4566-8AEF-9323BAE520AF}" dt="2024-03-17T17:54:39.025" v="978" actId="1076"/>
          <ac:spMkLst>
            <pc:docMk/>
            <pc:sldMk cId="3031315073" sldId="257"/>
            <ac:spMk id="3" creationId="{D5AB64EF-C853-52FA-7D05-BB24578E182F}"/>
          </ac:spMkLst>
        </pc:spChg>
      </pc:sldChg>
      <pc:sldChg chg="modSp mod">
        <pc:chgData name="Alec Schonfeld" userId="908fa86f43668255" providerId="LiveId" clId="{79FCC42C-0D04-4566-8AEF-9323BAE520AF}" dt="2024-03-17T17:54:30.833" v="977" actId="20577"/>
        <pc:sldMkLst>
          <pc:docMk/>
          <pc:sldMk cId="1403301575" sldId="259"/>
        </pc:sldMkLst>
        <pc:graphicFrameChg chg="mod modGraphic">
          <ac:chgData name="Alec Schonfeld" userId="908fa86f43668255" providerId="LiveId" clId="{79FCC42C-0D04-4566-8AEF-9323BAE520AF}" dt="2024-03-17T17:54:30.833" v="977" actId="20577"/>
          <ac:graphicFrameMkLst>
            <pc:docMk/>
            <pc:sldMk cId="1403301575" sldId="259"/>
            <ac:graphicFrameMk id="4" creationId="{1911836A-AAE2-57CF-5E68-40305B5CFD2F}"/>
          </ac:graphicFrameMkLst>
        </pc:graphicFrameChg>
      </pc:sldChg>
      <pc:sldChg chg="addSp delSp modSp add del mod">
        <pc:chgData name="Alec Schonfeld" userId="908fa86f43668255" providerId="LiveId" clId="{79FCC42C-0D04-4566-8AEF-9323BAE520AF}" dt="2024-03-17T17:57:21.910" v="1084" actId="20577"/>
        <pc:sldMkLst>
          <pc:docMk/>
          <pc:sldMk cId="2137380518" sldId="260"/>
        </pc:sldMkLst>
        <pc:spChg chg="mod">
          <ac:chgData name="Alec Schonfeld" userId="908fa86f43668255" providerId="LiveId" clId="{79FCC42C-0D04-4566-8AEF-9323BAE520AF}" dt="2024-03-17T17:55:57.394" v="1032" actId="20577"/>
          <ac:spMkLst>
            <pc:docMk/>
            <pc:sldMk cId="2137380518" sldId="260"/>
            <ac:spMk id="2" creationId="{FEB747A8-57F7-F76F-9DEB-DE8DC57FF352}"/>
          </ac:spMkLst>
        </pc:spChg>
        <pc:spChg chg="mod">
          <ac:chgData name="Alec Schonfeld" userId="908fa86f43668255" providerId="LiveId" clId="{79FCC42C-0D04-4566-8AEF-9323BAE520AF}" dt="2024-03-17T17:55:53.746" v="1021" actId="20577"/>
          <ac:spMkLst>
            <pc:docMk/>
            <pc:sldMk cId="2137380518" sldId="260"/>
            <ac:spMk id="4" creationId="{9C9AC17F-9250-F248-BC6A-9AE39A65D0AE}"/>
          </ac:spMkLst>
        </pc:spChg>
        <pc:spChg chg="mod">
          <ac:chgData name="Alec Schonfeld" userId="908fa86f43668255" providerId="LiveId" clId="{79FCC42C-0D04-4566-8AEF-9323BAE520AF}" dt="2024-03-17T17:56:35.675" v="1045" actId="113"/>
          <ac:spMkLst>
            <pc:docMk/>
            <pc:sldMk cId="2137380518" sldId="260"/>
            <ac:spMk id="6" creationId="{4B858546-838E-9CA7-3985-783560A0234E}"/>
          </ac:spMkLst>
        </pc:spChg>
        <pc:spChg chg="mod">
          <ac:chgData name="Alec Schonfeld" userId="908fa86f43668255" providerId="LiveId" clId="{79FCC42C-0D04-4566-8AEF-9323BAE520AF}" dt="2024-03-17T17:57:21.910" v="1084" actId="20577"/>
          <ac:spMkLst>
            <pc:docMk/>
            <pc:sldMk cId="2137380518" sldId="260"/>
            <ac:spMk id="7" creationId="{369D70C3-9EFA-94ED-A7AE-7A85E1EABC77}"/>
          </ac:spMkLst>
        </pc:spChg>
        <pc:grpChg chg="add del mod">
          <ac:chgData name="Alec Schonfeld" userId="908fa86f43668255" providerId="LiveId" clId="{79FCC42C-0D04-4566-8AEF-9323BAE520AF}" dt="2024-03-17T17:55:43.379" v="1002" actId="478"/>
          <ac:grpSpMkLst>
            <pc:docMk/>
            <pc:sldMk cId="2137380518" sldId="260"/>
            <ac:grpSpMk id="5" creationId="{C0E0B934-7B84-34C1-6FF0-98D25850E378}"/>
          </ac:grpSpMkLst>
        </pc:grpChg>
        <pc:picChg chg="add mod">
          <ac:chgData name="Alec Schonfeld" userId="908fa86f43668255" providerId="LiveId" clId="{79FCC42C-0D04-4566-8AEF-9323BAE520AF}" dt="2024-03-17T17:55:48.603" v="1009" actId="1076"/>
          <ac:picMkLst>
            <pc:docMk/>
            <pc:sldMk cId="2137380518" sldId="260"/>
            <ac:picMk id="1026" creationId="{7159D849-470C-44A1-BFA5-7B19BCD22CF1}"/>
          </ac:picMkLst>
        </pc:picChg>
        <pc:picChg chg="del">
          <ac:chgData name="Alec Schonfeld" userId="908fa86f43668255" providerId="LiveId" clId="{79FCC42C-0D04-4566-8AEF-9323BAE520AF}" dt="2024-03-17T17:55:43.379" v="1002" actId="478"/>
          <ac:picMkLst>
            <pc:docMk/>
            <pc:sldMk cId="2137380518" sldId="260"/>
            <ac:picMk id="2050" creationId="{9B552B0C-142B-B28B-77F7-521C561F0F62}"/>
          </ac:picMkLst>
        </pc:picChg>
      </pc:sldChg>
      <pc:sldChg chg="modSp mod">
        <pc:chgData name="Alec Schonfeld" userId="908fa86f43668255" providerId="LiveId" clId="{79FCC42C-0D04-4566-8AEF-9323BAE520AF}" dt="2024-03-10T18:40:17.199" v="48" actId="20577"/>
        <pc:sldMkLst>
          <pc:docMk/>
          <pc:sldMk cId="2580538052" sldId="261"/>
        </pc:sldMkLst>
        <pc:spChg chg="mod">
          <ac:chgData name="Alec Schonfeld" userId="908fa86f43668255" providerId="LiveId" clId="{79FCC42C-0D04-4566-8AEF-9323BAE520AF}" dt="2024-03-10T18:40:17.199" v="48" actId="20577"/>
          <ac:spMkLst>
            <pc:docMk/>
            <pc:sldMk cId="2580538052" sldId="261"/>
            <ac:spMk id="2" creationId="{E8E86871-D07A-C740-2E01-3638F9563C41}"/>
          </ac:spMkLst>
        </pc:spChg>
      </pc:sldChg>
      <pc:sldChg chg="del">
        <pc:chgData name="Alec Schonfeld" userId="908fa86f43668255" providerId="LiveId" clId="{79FCC42C-0D04-4566-8AEF-9323BAE520AF}" dt="2024-03-10T18:40:56.752" v="49" actId="47"/>
        <pc:sldMkLst>
          <pc:docMk/>
          <pc:sldMk cId="1822905955" sldId="262"/>
        </pc:sldMkLst>
      </pc:sldChg>
      <pc:sldChg chg="del">
        <pc:chgData name="Alec Schonfeld" userId="908fa86f43668255" providerId="LiveId" clId="{79FCC42C-0D04-4566-8AEF-9323BAE520AF}" dt="2024-03-17T18:00:30.019" v="1102" actId="47"/>
        <pc:sldMkLst>
          <pc:docMk/>
          <pc:sldMk cId="3658893512" sldId="263"/>
        </pc:sldMkLst>
      </pc:sldChg>
      <pc:sldChg chg="addSp modSp mod">
        <pc:chgData name="Alec Schonfeld" userId="908fa86f43668255" providerId="LiveId" clId="{79FCC42C-0D04-4566-8AEF-9323BAE520AF}" dt="2024-03-17T18:12:35.890" v="1140" actId="113"/>
        <pc:sldMkLst>
          <pc:docMk/>
          <pc:sldMk cId="2727117123" sldId="264"/>
        </pc:sldMkLst>
        <pc:spChg chg="add mod">
          <ac:chgData name="Alec Schonfeld" userId="908fa86f43668255" providerId="LiveId" clId="{79FCC42C-0D04-4566-8AEF-9323BAE520AF}" dt="2024-03-10T18:41:14.634" v="68" actId="5793"/>
          <ac:spMkLst>
            <pc:docMk/>
            <pc:sldMk cId="2727117123" sldId="264"/>
            <ac:spMk id="2" creationId="{99EB45DD-91EF-0BB4-0FFE-242F59E57CF3}"/>
          </ac:spMkLst>
        </pc:spChg>
        <pc:spChg chg="add mod">
          <ac:chgData name="Alec Schonfeld" userId="908fa86f43668255" providerId="LiveId" clId="{79FCC42C-0D04-4566-8AEF-9323BAE520AF}" dt="2024-03-17T18:12:35.890" v="1140" actId="113"/>
          <ac:spMkLst>
            <pc:docMk/>
            <pc:sldMk cId="2727117123" sldId="264"/>
            <ac:spMk id="3" creationId="{4B9F00F4-9D93-2110-F8BE-64592DAD8C04}"/>
          </ac:spMkLst>
        </pc:spChg>
      </pc:sldChg>
      <pc:sldChg chg="modSp mod">
        <pc:chgData name="Alec Schonfeld" userId="908fa86f43668255" providerId="LiveId" clId="{79FCC42C-0D04-4566-8AEF-9323BAE520AF}" dt="2024-03-17T18:00:46.063" v="1126" actId="20577"/>
        <pc:sldMkLst>
          <pc:docMk/>
          <pc:sldMk cId="3893639157" sldId="265"/>
        </pc:sldMkLst>
        <pc:spChg chg="mod">
          <ac:chgData name="Alec Schonfeld" userId="908fa86f43668255" providerId="LiveId" clId="{79FCC42C-0D04-4566-8AEF-9323BAE520AF}" dt="2024-03-17T18:00:46.063" v="1126" actId="20577"/>
          <ac:spMkLst>
            <pc:docMk/>
            <pc:sldMk cId="3893639157" sldId="265"/>
            <ac:spMk id="2" creationId="{6B83052D-B66D-B978-A98F-B1F510F0740D}"/>
          </ac:spMkLst>
        </pc:spChg>
        <pc:spChg chg="mod">
          <ac:chgData name="Alec Schonfeld" userId="908fa86f43668255" providerId="LiveId" clId="{79FCC42C-0D04-4566-8AEF-9323BAE520AF}" dt="2024-03-17T17:22:57.166" v="736" actId="20577"/>
          <ac:spMkLst>
            <pc:docMk/>
            <pc:sldMk cId="3893639157" sldId="265"/>
            <ac:spMk id="6" creationId="{AA501F71-E279-FFA6-8CDB-B1E032E053A1}"/>
          </ac:spMkLst>
        </pc:spChg>
      </pc:sldChg>
      <pc:sldChg chg="del">
        <pc:chgData name="Alec Schonfeld" userId="908fa86f43668255" providerId="LiveId" clId="{79FCC42C-0D04-4566-8AEF-9323BAE520AF}" dt="2024-03-17T18:00:32.480" v="1103" actId="47"/>
        <pc:sldMkLst>
          <pc:docMk/>
          <pc:sldMk cId="1166317552" sldId="266"/>
        </pc:sldMkLst>
      </pc:sldChg>
      <pc:sldChg chg="addSp delSp modSp new del mod">
        <pc:chgData name="Alec Schonfeld" userId="908fa86f43668255" providerId="LiveId" clId="{79FCC42C-0D04-4566-8AEF-9323BAE520AF}" dt="2024-03-17T18:00:26.299" v="1101" actId="47"/>
        <pc:sldMkLst>
          <pc:docMk/>
          <pc:sldMk cId="2556941312" sldId="267"/>
        </pc:sldMkLst>
        <pc:spChg chg="mod">
          <ac:chgData name="Alec Schonfeld" userId="908fa86f43668255" providerId="LiveId" clId="{79FCC42C-0D04-4566-8AEF-9323BAE520AF}" dt="2024-03-10T18:44:03.448" v="147" actId="20577"/>
          <ac:spMkLst>
            <pc:docMk/>
            <pc:sldMk cId="2556941312" sldId="267"/>
            <ac:spMk id="2" creationId="{8558DD5D-71E8-81DB-1686-8E9E4DE5D74C}"/>
          </ac:spMkLst>
        </pc:spChg>
        <pc:spChg chg="del">
          <ac:chgData name="Alec Schonfeld" userId="908fa86f43668255" providerId="LiveId" clId="{79FCC42C-0D04-4566-8AEF-9323BAE520AF}" dt="2024-03-10T18:43:54.839" v="117" actId="478"/>
          <ac:spMkLst>
            <pc:docMk/>
            <pc:sldMk cId="2556941312" sldId="267"/>
            <ac:spMk id="3" creationId="{22317F8A-DBE8-01DE-10D8-5B17A08FBA92}"/>
          </ac:spMkLst>
        </pc:spChg>
        <pc:spChg chg="add mod">
          <ac:chgData name="Alec Schonfeld" userId="908fa86f43668255" providerId="LiveId" clId="{79FCC42C-0D04-4566-8AEF-9323BAE520AF}" dt="2024-03-10T18:44:24.569" v="168" actId="20577"/>
          <ac:spMkLst>
            <pc:docMk/>
            <pc:sldMk cId="2556941312" sldId="267"/>
            <ac:spMk id="4" creationId="{9A7B8CC0-C8AF-9704-74B9-691C1210E8C3}"/>
          </ac:spMkLst>
        </pc:spChg>
        <pc:spChg chg="add mod">
          <ac:chgData name="Alec Schonfeld" userId="908fa86f43668255" providerId="LiveId" clId="{79FCC42C-0D04-4566-8AEF-9323BAE520AF}" dt="2024-03-10T18:44:10.239" v="148"/>
          <ac:spMkLst>
            <pc:docMk/>
            <pc:sldMk cId="2556941312" sldId="267"/>
            <ac:spMk id="5" creationId="{4BE9D9AA-F923-9CAC-E4B5-8CF991568193}"/>
          </ac:spMkLst>
        </pc:spChg>
        <pc:spChg chg="add mod">
          <ac:chgData name="Alec Schonfeld" userId="908fa86f43668255" providerId="LiveId" clId="{79FCC42C-0D04-4566-8AEF-9323BAE520AF}" dt="2024-03-10T18:44:43.602" v="254" actId="20577"/>
          <ac:spMkLst>
            <pc:docMk/>
            <pc:sldMk cId="2556941312" sldId="267"/>
            <ac:spMk id="6" creationId="{878EC49A-E3D9-9E21-F38D-7F07D6854C87}"/>
          </ac:spMkLst>
        </pc:spChg>
        <pc:spChg chg="add mod">
          <ac:chgData name="Alec Schonfeld" userId="908fa86f43668255" providerId="LiveId" clId="{79FCC42C-0D04-4566-8AEF-9323BAE520AF}" dt="2024-03-10T18:44:10.239" v="148"/>
          <ac:spMkLst>
            <pc:docMk/>
            <pc:sldMk cId="2556941312" sldId="267"/>
            <ac:spMk id="7" creationId="{C3964A42-2C12-43D9-267B-A18E654FA2C9}"/>
          </ac:spMkLst>
        </pc:spChg>
        <pc:picChg chg="add mod">
          <ac:chgData name="Alec Schonfeld" userId="908fa86f43668255" providerId="LiveId" clId="{79FCC42C-0D04-4566-8AEF-9323BAE520AF}" dt="2024-03-10T18:44:14.148" v="149" actId="1076"/>
          <ac:picMkLst>
            <pc:docMk/>
            <pc:sldMk cId="2556941312" sldId="267"/>
            <ac:picMk id="1026" creationId="{5D750342-9188-44A7-4790-ED4802A88F25}"/>
          </ac:picMkLst>
        </pc:picChg>
      </pc:sldChg>
      <pc:sldChg chg="addSp delSp modSp add mod">
        <pc:chgData name="Alec Schonfeld" userId="908fa86f43668255" providerId="LiveId" clId="{79FCC42C-0D04-4566-8AEF-9323BAE520AF}" dt="2024-03-17T17:57:27.869" v="1100" actId="20577"/>
        <pc:sldMkLst>
          <pc:docMk/>
          <pc:sldMk cId="158474597" sldId="268"/>
        </pc:sldMkLst>
        <pc:spChg chg="mod">
          <ac:chgData name="Alec Schonfeld" userId="908fa86f43668255" providerId="LiveId" clId="{79FCC42C-0D04-4566-8AEF-9323BAE520AF}" dt="2024-03-17T17:56:48.589" v="1060" actId="20577"/>
          <ac:spMkLst>
            <pc:docMk/>
            <pc:sldMk cId="158474597" sldId="268"/>
            <ac:spMk id="2" creationId="{FEB747A8-57F7-F76F-9DEB-DE8DC57FF352}"/>
          </ac:spMkLst>
        </pc:spChg>
        <pc:spChg chg="mod">
          <ac:chgData name="Alec Schonfeld" userId="908fa86f43668255" providerId="LiveId" clId="{79FCC42C-0D04-4566-8AEF-9323BAE520AF}" dt="2024-03-17T17:57:27.869" v="1100" actId="20577"/>
          <ac:spMkLst>
            <pc:docMk/>
            <pc:sldMk cId="158474597" sldId="268"/>
            <ac:spMk id="7" creationId="{369D70C3-9EFA-94ED-A7AE-7A85E1EABC77}"/>
          </ac:spMkLst>
        </pc:spChg>
        <pc:spChg chg="add del">
          <ac:chgData name="Alec Schonfeld" userId="908fa86f43668255" providerId="LiveId" clId="{79FCC42C-0D04-4566-8AEF-9323BAE520AF}" dt="2024-03-17T17:56:59.012" v="1063" actId="22"/>
          <ac:spMkLst>
            <pc:docMk/>
            <pc:sldMk cId="158474597" sldId="268"/>
            <ac:spMk id="8" creationId="{7333843B-460A-0857-9879-494D9B0B7EC7}"/>
          </ac:spMkLst>
        </pc:spChg>
        <pc:picChg chg="del">
          <ac:chgData name="Alec Schonfeld" userId="908fa86f43668255" providerId="LiveId" clId="{79FCC42C-0D04-4566-8AEF-9323BAE520AF}" dt="2024-03-17T17:56:51.812" v="1061" actId="478"/>
          <ac:picMkLst>
            <pc:docMk/>
            <pc:sldMk cId="158474597" sldId="268"/>
            <ac:picMk id="1026" creationId="{7159D849-470C-44A1-BFA5-7B19BCD22CF1}"/>
          </ac:picMkLst>
        </pc:picChg>
        <pc:picChg chg="add mod">
          <ac:chgData name="Alec Schonfeld" userId="908fa86f43668255" providerId="LiveId" clId="{79FCC42C-0D04-4566-8AEF-9323BAE520AF}" dt="2024-03-17T17:57:15.559" v="1072" actId="1076"/>
          <ac:picMkLst>
            <pc:docMk/>
            <pc:sldMk cId="158474597" sldId="268"/>
            <ac:picMk id="2050" creationId="{151EC0D9-7687-B2CB-0D59-18FD3C9F07A2}"/>
          </ac:picMkLst>
        </pc:picChg>
      </pc:sldChg>
    </pc:docChg>
  </pc:docChgLst>
  <pc:docChgLst>
    <pc:chgData name="Alec Schonfeld" userId="908fa86f43668255" providerId="LiveId" clId="{F3DBB9D3-ED2A-4AAD-81A5-F9F653AC0B85}"/>
    <pc:docChg chg="undo custSel addSld delSld modSld sldOrd">
      <pc:chgData name="Alec Schonfeld" userId="908fa86f43668255" providerId="LiveId" clId="{F3DBB9D3-ED2A-4AAD-81A5-F9F653AC0B85}" dt="2024-02-11T15:35:10.876" v="2115" actId="478"/>
      <pc:docMkLst>
        <pc:docMk/>
      </pc:docMkLst>
      <pc:sldChg chg="modSp mod">
        <pc:chgData name="Alec Schonfeld" userId="908fa86f43668255" providerId="LiveId" clId="{F3DBB9D3-ED2A-4AAD-81A5-F9F653AC0B85}" dt="2023-12-26T13:12:34.171" v="1431" actId="208"/>
        <pc:sldMkLst>
          <pc:docMk/>
          <pc:sldMk cId="2294058430" sldId="258"/>
        </pc:sldMkLst>
        <pc:spChg chg="mod">
          <ac:chgData name="Alec Schonfeld" userId="908fa86f43668255" providerId="LiveId" clId="{F3DBB9D3-ED2A-4AAD-81A5-F9F653AC0B85}" dt="2023-12-26T13:12:14.348" v="1430" actId="403"/>
          <ac:spMkLst>
            <pc:docMk/>
            <pc:sldMk cId="2294058430" sldId="258"/>
            <ac:spMk id="6" creationId="{3086C438-DC41-218B-CABD-7ECCE34E32ED}"/>
          </ac:spMkLst>
        </pc:spChg>
        <pc:spChg chg="mod">
          <ac:chgData name="Alec Schonfeld" userId="908fa86f43668255" providerId="LiveId" clId="{F3DBB9D3-ED2A-4AAD-81A5-F9F653AC0B85}" dt="2023-12-26T13:12:11.051" v="1429" actId="403"/>
          <ac:spMkLst>
            <pc:docMk/>
            <pc:sldMk cId="2294058430" sldId="258"/>
            <ac:spMk id="7" creationId="{2255B12F-1330-D403-CDD4-D1C8BE2BDE65}"/>
          </ac:spMkLst>
        </pc:spChg>
        <pc:picChg chg="mod">
          <ac:chgData name="Alec Schonfeld" userId="908fa86f43668255" providerId="LiveId" clId="{F3DBB9D3-ED2A-4AAD-81A5-F9F653AC0B85}" dt="2023-12-26T13:12:34.171" v="1431" actId="208"/>
          <ac:picMkLst>
            <pc:docMk/>
            <pc:sldMk cId="2294058430" sldId="258"/>
            <ac:picMk id="5" creationId="{2BD73811-202F-DCDA-C378-FFF045366FB6}"/>
          </ac:picMkLst>
        </pc:picChg>
      </pc:sldChg>
      <pc:sldChg chg="addSp delSp modSp new mod">
        <pc:chgData name="Alec Schonfeld" userId="908fa86f43668255" providerId="LiveId" clId="{F3DBB9D3-ED2A-4AAD-81A5-F9F653AC0B85}" dt="2024-02-11T14:33:06.907" v="1551" actId="20577"/>
        <pc:sldMkLst>
          <pc:docMk/>
          <pc:sldMk cId="1403301575" sldId="259"/>
        </pc:sldMkLst>
        <pc:spChg chg="mod">
          <ac:chgData name="Alec Schonfeld" userId="908fa86f43668255" providerId="LiveId" clId="{F3DBB9D3-ED2A-4AAD-81A5-F9F653AC0B85}" dt="2023-12-24T17:48:03.063" v="34" actId="20577"/>
          <ac:spMkLst>
            <pc:docMk/>
            <pc:sldMk cId="1403301575" sldId="259"/>
            <ac:spMk id="2" creationId="{87513EB4-6FDB-C57F-4264-D54786BFE6FB}"/>
          </ac:spMkLst>
        </pc:spChg>
        <pc:spChg chg="del">
          <ac:chgData name="Alec Schonfeld" userId="908fa86f43668255" providerId="LiveId" clId="{F3DBB9D3-ED2A-4AAD-81A5-F9F653AC0B85}" dt="2023-12-24T17:48:10.473" v="35" actId="478"/>
          <ac:spMkLst>
            <pc:docMk/>
            <pc:sldMk cId="1403301575" sldId="259"/>
            <ac:spMk id="3" creationId="{BFE712E3-6C17-67D9-A200-DAF8756EEBF5}"/>
          </ac:spMkLst>
        </pc:spChg>
        <pc:graphicFrameChg chg="add mod modGraphic">
          <ac:chgData name="Alec Schonfeld" userId="908fa86f43668255" providerId="LiveId" clId="{F3DBB9D3-ED2A-4AAD-81A5-F9F653AC0B85}" dt="2024-02-11T14:33:06.907" v="1551" actId="20577"/>
          <ac:graphicFrameMkLst>
            <pc:docMk/>
            <pc:sldMk cId="1403301575" sldId="259"/>
            <ac:graphicFrameMk id="4" creationId="{1911836A-AAE2-57CF-5E68-40305B5CFD2F}"/>
          </ac:graphicFrameMkLst>
        </pc:graphicFrameChg>
      </pc:sldChg>
      <pc:sldChg chg="addSp delSp modSp new mod">
        <pc:chgData name="Alec Schonfeld" userId="908fa86f43668255" providerId="LiveId" clId="{F3DBB9D3-ED2A-4AAD-81A5-F9F653AC0B85}" dt="2024-02-11T14:42:07.331" v="1595" actId="14100"/>
        <pc:sldMkLst>
          <pc:docMk/>
          <pc:sldMk cId="2137380518" sldId="260"/>
        </pc:sldMkLst>
        <pc:spChg chg="mod">
          <ac:chgData name="Alec Schonfeld" userId="908fa86f43668255" providerId="LiveId" clId="{F3DBB9D3-ED2A-4AAD-81A5-F9F653AC0B85}" dt="2023-12-26T13:02:34.551" v="1131" actId="20577"/>
          <ac:spMkLst>
            <pc:docMk/>
            <pc:sldMk cId="2137380518" sldId="260"/>
            <ac:spMk id="2" creationId="{FEB747A8-57F7-F76F-9DEB-DE8DC57FF352}"/>
          </ac:spMkLst>
        </pc:spChg>
        <pc:spChg chg="del">
          <ac:chgData name="Alec Schonfeld" userId="908fa86f43668255" providerId="LiveId" clId="{F3DBB9D3-ED2A-4AAD-81A5-F9F653AC0B85}" dt="2023-12-24T18:22:27.928" v="1109" actId="478"/>
          <ac:spMkLst>
            <pc:docMk/>
            <pc:sldMk cId="2137380518" sldId="260"/>
            <ac:spMk id="3" creationId="{A99702A9-29BE-FB97-8074-31CF91FADF1C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3" creationId="{ABB355F9-052D-60D3-7379-84D9308F0ADA}"/>
          </ac:spMkLst>
        </pc:spChg>
        <pc:spChg chg="add mod">
          <ac:chgData name="Alec Schonfeld" userId="908fa86f43668255" providerId="LiveId" clId="{F3DBB9D3-ED2A-4AAD-81A5-F9F653AC0B85}" dt="2024-02-11T14:42:07.331" v="1595" actId="14100"/>
          <ac:spMkLst>
            <pc:docMk/>
            <pc:sldMk cId="2137380518" sldId="260"/>
            <ac:spMk id="4" creationId="{9C9AC17F-9250-F248-BC6A-9AE39A65D0AE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6" creationId="{4B858546-838E-9CA7-3985-783560A0234E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7" creationId="{369D70C3-9EFA-94ED-A7AE-7A85E1EABC77}"/>
          </ac:spMkLst>
        </pc:spChg>
        <pc:grpChg chg="add mod">
          <ac:chgData name="Alec Schonfeld" userId="908fa86f43668255" providerId="LiveId" clId="{F3DBB9D3-ED2A-4AAD-81A5-F9F653AC0B85}" dt="2024-02-11T14:42:07.331" v="1595" actId="14100"/>
          <ac:grpSpMkLst>
            <pc:docMk/>
            <pc:sldMk cId="2137380518" sldId="260"/>
            <ac:grpSpMk id="5" creationId="{C0E0B934-7B84-34C1-6FF0-98D25850E378}"/>
          </ac:grpSpMkLst>
        </pc:grpChg>
        <pc:picChg chg="add mod">
          <ac:chgData name="Alec Schonfeld" userId="908fa86f43668255" providerId="LiveId" clId="{F3DBB9D3-ED2A-4AAD-81A5-F9F653AC0B85}" dt="2024-02-11T14:42:07.331" v="1595" actId="14100"/>
          <ac:picMkLst>
            <pc:docMk/>
            <pc:sldMk cId="2137380518" sldId="260"/>
            <ac:picMk id="2050" creationId="{9B552B0C-142B-B28B-77F7-521C561F0F62}"/>
          </ac:picMkLst>
        </pc:picChg>
      </pc:sldChg>
      <pc:sldChg chg="addSp delSp modSp new mod">
        <pc:chgData name="Alec Schonfeld" userId="908fa86f43668255" providerId="LiveId" clId="{F3DBB9D3-ED2A-4AAD-81A5-F9F653AC0B85}" dt="2024-02-11T14:44:58.824" v="1610" actId="20577"/>
        <pc:sldMkLst>
          <pc:docMk/>
          <pc:sldMk cId="2580538052" sldId="261"/>
        </pc:sldMkLst>
        <pc:spChg chg="mod">
          <ac:chgData name="Alec Schonfeld" userId="908fa86f43668255" providerId="LiveId" clId="{F3DBB9D3-ED2A-4AAD-81A5-F9F653AC0B85}" dt="2023-12-26T13:17:13.459" v="1454" actId="20577"/>
          <ac:spMkLst>
            <pc:docMk/>
            <pc:sldMk cId="2580538052" sldId="261"/>
            <ac:spMk id="2" creationId="{E8E86871-D07A-C740-2E01-3638F9563C41}"/>
          </ac:spMkLst>
        </pc:spChg>
        <pc:spChg chg="del">
          <ac:chgData name="Alec Schonfeld" userId="908fa86f43668255" providerId="LiveId" clId="{F3DBB9D3-ED2A-4AAD-81A5-F9F653AC0B85}" dt="2023-12-26T13:02:58.617" v="1132" actId="478"/>
          <ac:spMkLst>
            <pc:docMk/>
            <pc:sldMk cId="2580538052" sldId="261"/>
            <ac:spMk id="3" creationId="{BD064DAC-4590-E8D2-6145-2A710BB11858}"/>
          </ac:spMkLst>
        </pc:spChg>
        <pc:spChg chg="add mod">
          <ac:chgData name="Alec Schonfeld" userId="908fa86f43668255" providerId="LiveId" clId="{F3DBB9D3-ED2A-4AAD-81A5-F9F653AC0B85}" dt="2023-12-26T13:05:21.637" v="1188" actId="1076"/>
          <ac:spMkLst>
            <pc:docMk/>
            <pc:sldMk cId="2580538052" sldId="261"/>
            <ac:spMk id="4" creationId="{1CD4A3B8-14B3-C2FA-7231-DFA5B097ACA7}"/>
          </ac:spMkLst>
        </pc:spChg>
        <pc:spChg chg="add mod">
          <ac:chgData name="Alec Schonfeld" userId="908fa86f43668255" providerId="LiveId" clId="{F3DBB9D3-ED2A-4AAD-81A5-F9F653AC0B85}" dt="2023-12-26T13:12:04.411" v="1427" actId="14100"/>
          <ac:spMkLst>
            <pc:docMk/>
            <pc:sldMk cId="2580538052" sldId="261"/>
            <ac:spMk id="5" creationId="{DE914991-7A5C-7F44-2743-683701DA10B2}"/>
          </ac:spMkLst>
        </pc:spChg>
        <pc:spChg chg="add mod">
          <ac:chgData name="Alec Schonfeld" userId="908fa86f43668255" providerId="LiveId" clId="{F3DBB9D3-ED2A-4AAD-81A5-F9F653AC0B85}" dt="2024-02-11T14:44:58.824" v="1610" actId="20577"/>
          <ac:spMkLst>
            <pc:docMk/>
            <pc:sldMk cId="2580538052" sldId="261"/>
            <ac:spMk id="6" creationId="{113A4558-6BDE-F570-2ABD-F6D1E18D7107}"/>
          </ac:spMkLst>
        </pc:spChg>
        <pc:spChg chg="add mod">
          <ac:chgData name="Alec Schonfeld" userId="908fa86f43668255" providerId="LiveId" clId="{F3DBB9D3-ED2A-4AAD-81A5-F9F653AC0B85}" dt="2023-12-26T13:05:52.372" v="1215" actId="20577"/>
          <ac:spMkLst>
            <pc:docMk/>
            <pc:sldMk cId="2580538052" sldId="261"/>
            <ac:spMk id="7" creationId="{9DE2C3C7-7FA0-961A-062A-0FE1A1963D28}"/>
          </ac:spMkLst>
        </pc:spChg>
        <pc:picChg chg="add mod">
          <ac:chgData name="Alec Schonfeld" userId="908fa86f43668255" providerId="LiveId" clId="{F3DBB9D3-ED2A-4AAD-81A5-F9F653AC0B85}" dt="2023-12-26T13:17:53.511" v="1463" actId="1076"/>
          <ac:picMkLst>
            <pc:docMk/>
            <pc:sldMk cId="2580538052" sldId="261"/>
            <ac:picMk id="3074" creationId="{C0A5075C-A6F7-BDBF-B135-F8B6215B0D69}"/>
          </ac:picMkLst>
        </pc:picChg>
      </pc:sldChg>
      <pc:sldChg chg="addSp delSp modSp new mod ord">
        <pc:chgData name="Alec Schonfeld" userId="908fa86f43668255" providerId="LiveId" clId="{F3DBB9D3-ED2A-4AAD-81A5-F9F653AC0B85}" dt="2024-02-11T15:35:00.082" v="2114" actId="20577"/>
        <pc:sldMkLst>
          <pc:docMk/>
          <pc:sldMk cId="1822905955" sldId="262"/>
        </pc:sldMkLst>
        <pc:spChg chg="mod">
          <ac:chgData name="Alec Schonfeld" userId="908fa86f43668255" providerId="LiveId" clId="{F3DBB9D3-ED2A-4AAD-81A5-F9F653AC0B85}" dt="2023-12-26T13:19:19.319" v="1487" actId="20577"/>
          <ac:spMkLst>
            <pc:docMk/>
            <pc:sldMk cId="1822905955" sldId="262"/>
            <ac:spMk id="2" creationId="{ABE788DD-0757-8AC8-62E7-76189683A55D}"/>
          </ac:spMkLst>
        </pc:spChg>
        <pc:spChg chg="add mod">
          <ac:chgData name="Alec Schonfeld" userId="908fa86f43668255" providerId="LiveId" clId="{F3DBB9D3-ED2A-4AAD-81A5-F9F653AC0B85}" dt="2024-02-11T15:34:35.080" v="2003" actId="14100"/>
          <ac:spMkLst>
            <pc:docMk/>
            <pc:sldMk cId="1822905955" sldId="262"/>
            <ac:spMk id="3" creationId="{26C04C6E-2635-B262-DCEF-4E83C97A147B}"/>
          </ac:spMkLst>
        </pc:spChg>
        <pc:spChg chg="del">
          <ac:chgData name="Alec Schonfeld" userId="908fa86f43668255" providerId="LiveId" clId="{F3DBB9D3-ED2A-4AAD-81A5-F9F653AC0B85}" dt="2023-12-26T13:17:36.055" v="1456" actId="478"/>
          <ac:spMkLst>
            <pc:docMk/>
            <pc:sldMk cId="1822905955" sldId="262"/>
            <ac:spMk id="3" creationId="{29CFFD33-DFB8-B799-EE28-4F0D3D12EBF3}"/>
          </ac:spMkLst>
        </pc:spChg>
        <pc:spChg chg="add mod">
          <ac:chgData name="Alec Schonfeld" userId="908fa86f43668255" providerId="LiveId" clId="{F3DBB9D3-ED2A-4AAD-81A5-F9F653AC0B85}" dt="2024-02-11T14:33:21.097" v="1572" actId="1035"/>
          <ac:spMkLst>
            <pc:docMk/>
            <pc:sldMk cId="1822905955" sldId="262"/>
            <ac:spMk id="4" creationId="{578BD5FE-19CE-A792-396E-5E5A9F508BB8}"/>
          </ac:spMkLst>
        </pc:spChg>
        <pc:spChg chg="add mod">
          <ac:chgData name="Alec Schonfeld" userId="908fa86f43668255" providerId="LiveId" clId="{F3DBB9D3-ED2A-4AAD-81A5-F9F653AC0B85}" dt="2024-02-11T15:35:00.082" v="2114" actId="20577"/>
          <ac:spMkLst>
            <pc:docMk/>
            <pc:sldMk cId="1822905955" sldId="262"/>
            <ac:spMk id="5" creationId="{35420D64-BAC0-7CAF-AD5D-453C66A66199}"/>
          </ac:spMkLst>
        </pc:spChg>
        <pc:spChg chg="add mod">
          <ac:chgData name="Alec Schonfeld" userId="908fa86f43668255" providerId="LiveId" clId="{F3DBB9D3-ED2A-4AAD-81A5-F9F653AC0B85}" dt="2024-02-11T15:34:35.080" v="2003" actId="14100"/>
          <ac:spMkLst>
            <pc:docMk/>
            <pc:sldMk cId="1822905955" sldId="262"/>
            <ac:spMk id="6" creationId="{8EE19AC4-DB23-6727-A34D-E33FE2FC0854}"/>
          </ac:spMkLst>
        </pc:spChg>
        <pc:picChg chg="add mod">
          <ac:chgData name="Alec Schonfeld" userId="908fa86f43668255" providerId="LiveId" clId="{F3DBB9D3-ED2A-4AAD-81A5-F9F653AC0B85}" dt="2024-02-11T14:33:21.097" v="1572" actId="1035"/>
          <ac:picMkLst>
            <pc:docMk/>
            <pc:sldMk cId="1822905955" sldId="262"/>
            <ac:picMk id="4098" creationId="{508B89CE-DC25-4417-687E-2185177C7FA8}"/>
          </ac:picMkLst>
        </pc:picChg>
      </pc:sldChg>
      <pc:sldChg chg="addSp delSp modSp new mod">
        <pc:chgData name="Alec Schonfeld" userId="908fa86f43668255" providerId="LiveId" clId="{F3DBB9D3-ED2A-4AAD-81A5-F9F653AC0B85}" dt="2024-02-11T15:29:04.203" v="2001" actId="20577"/>
        <pc:sldMkLst>
          <pc:docMk/>
          <pc:sldMk cId="3658893512" sldId="263"/>
        </pc:sldMkLst>
        <pc:spChg chg="mod">
          <ac:chgData name="Alec Schonfeld" userId="908fa86f43668255" providerId="LiveId" clId="{F3DBB9D3-ED2A-4AAD-81A5-F9F653AC0B85}" dt="2024-02-11T14:45:12.001" v="1637" actId="20577"/>
          <ac:spMkLst>
            <pc:docMk/>
            <pc:sldMk cId="3658893512" sldId="263"/>
            <ac:spMk id="2" creationId="{5108D51F-30B4-9D47-A2E1-0F00FF6723AC}"/>
          </ac:spMkLst>
        </pc:spChg>
        <pc:spChg chg="add mod">
          <ac:chgData name="Alec Schonfeld" userId="908fa86f43668255" providerId="LiveId" clId="{F3DBB9D3-ED2A-4AAD-81A5-F9F653AC0B85}" dt="2024-02-11T14:45:18.379" v="1638"/>
          <ac:spMkLst>
            <pc:docMk/>
            <pc:sldMk cId="3658893512" sldId="263"/>
            <ac:spMk id="3" creationId="{1E748B30-4894-EC72-11F6-DC3D8ED67640}"/>
          </ac:spMkLst>
        </pc:spChg>
        <pc:spChg chg="del">
          <ac:chgData name="Alec Schonfeld" userId="908fa86f43668255" providerId="LiveId" clId="{F3DBB9D3-ED2A-4AAD-81A5-F9F653AC0B85}" dt="2023-12-26T13:26:22.280" v="1522" actId="478"/>
          <ac:spMkLst>
            <pc:docMk/>
            <pc:sldMk cId="3658893512" sldId="263"/>
            <ac:spMk id="3" creationId="{235DA3E6-7E09-6539-8391-9300C50F947D}"/>
          </ac:spMkLst>
        </pc:spChg>
        <pc:spChg chg="add mod">
          <ac:chgData name="Alec Schonfeld" userId="908fa86f43668255" providerId="LiveId" clId="{F3DBB9D3-ED2A-4AAD-81A5-F9F653AC0B85}" dt="2024-02-11T15:29:04.203" v="2001" actId="20577"/>
          <ac:spMkLst>
            <pc:docMk/>
            <pc:sldMk cId="3658893512" sldId="263"/>
            <ac:spMk id="4" creationId="{97570119-82F0-7A62-F733-266E6E7996F6}"/>
          </ac:spMkLst>
        </pc:spChg>
        <pc:spChg chg="add del mod">
          <ac:chgData name="Alec Schonfeld" userId="908fa86f43668255" providerId="LiveId" clId="{F3DBB9D3-ED2A-4AAD-81A5-F9F653AC0B85}" dt="2023-12-26T13:29:47.176" v="1548" actId="478"/>
          <ac:spMkLst>
            <pc:docMk/>
            <pc:sldMk cId="3658893512" sldId="263"/>
            <ac:spMk id="4" creationId="{E6703C51-1802-E1A9-71C7-40B140CA605C}"/>
          </ac:spMkLst>
        </pc:spChg>
        <pc:spChg chg="add mod">
          <ac:chgData name="Alec Schonfeld" userId="908fa86f43668255" providerId="LiveId" clId="{F3DBB9D3-ED2A-4AAD-81A5-F9F653AC0B85}" dt="2024-02-11T14:45:18.379" v="1638"/>
          <ac:spMkLst>
            <pc:docMk/>
            <pc:sldMk cId="3658893512" sldId="263"/>
            <ac:spMk id="5" creationId="{05332D30-689A-65DB-3846-A09CFAE4D63C}"/>
          </ac:spMkLst>
        </pc:spChg>
        <pc:picChg chg="add mod">
          <ac:chgData name="Alec Schonfeld" userId="908fa86f43668255" providerId="LiveId" clId="{F3DBB9D3-ED2A-4AAD-81A5-F9F653AC0B85}" dt="2024-02-11T14:33:33.839" v="1591" actId="1035"/>
          <ac:picMkLst>
            <pc:docMk/>
            <pc:sldMk cId="3658893512" sldId="263"/>
            <ac:picMk id="5122" creationId="{ECD0C3B8-EC5C-1598-C624-6047C40616F9}"/>
          </ac:picMkLst>
        </pc:picChg>
      </pc:sldChg>
      <pc:sldChg chg="delSp new mod">
        <pc:chgData name="Alec Schonfeld" userId="908fa86f43668255" providerId="LiveId" clId="{F3DBB9D3-ED2A-4AAD-81A5-F9F653AC0B85}" dt="2024-02-11T15:35:10.876" v="2115" actId="478"/>
        <pc:sldMkLst>
          <pc:docMk/>
          <pc:sldMk cId="2727117123" sldId="264"/>
        </pc:sldMkLst>
        <pc:spChg chg="del">
          <ac:chgData name="Alec Schonfeld" userId="908fa86f43668255" providerId="LiveId" clId="{F3DBB9D3-ED2A-4AAD-81A5-F9F653AC0B85}" dt="2024-02-11T15:35:10.876" v="2115" actId="478"/>
          <ac:spMkLst>
            <pc:docMk/>
            <pc:sldMk cId="2727117123" sldId="264"/>
            <ac:spMk id="2" creationId="{FE20B7A4-89B4-31E7-60B8-F8BA5672A88B}"/>
          </ac:spMkLst>
        </pc:spChg>
        <pc:spChg chg="del">
          <ac:chgData name="Alec Schonfeld" userId="908fa86f43668255" providerId="LiveId" clId="{F3DBB9D3-ED2A-4AAD-81A5-F9F653AC0B85}" dt="2024-02-11T15:35:10.876" v="2115" actId="478"/>
          <ac:spMkLst>
            <pc:docMk/>
            <pc:sldMk cId="2727117123" sldId="264"/>
            <ac:spMk id="3" creationId="{1EC293EE-E442-99CA-55AE-22715ECBF10D}"/>
          </ac:spMkLst>
        </pc:spChg>
      </pc:sldChg>
      <pc:sldChg chg="addSp delSp modSp new del mod">
        <pc:chgData name="Alec Schonfeld" userId="908fa86f43668255" providerId="LiveId" clId="{F3DBB9D3-ED2A-4AAD-81A5-F9F653AC0B85}" dt="2024-02-11T14:44:49.472" v="1609" actId="47"/>
        <pc:sldMkLst>
          <pc:docMk/>
          <pc:sldMk cId="2146913102" sldId="265"/>
        </pc:sldMkLst>
        <pc:spChg chg="del">
          <ac:chgData name="Alec Schonfeld" userId="908fa86f43668255" providerId="LiveId" clId="{F3DBB9D3-ED2A-4AAD-81A5-F9F653AC0B85}" dt="2024-02-11T14:43:17.925" v="1605" actId="478"/>
          <ac:spMkLst>
            <pc:docMk/>
            <pc:sldMk cId="2146913102" sldId="265"/>
            <ac:spMk id="3" creationId="{2DDBAB62-2190-92A1-5C08-96B02D2E4109}"/>
          </ac:spMkLst>
        </pc:spChg>
        <pc:picChg chg="add mod">
          <ac:chgData name="Alec Schonfeld" userId="908fa86f43668255" providerId="LiveId" clId="{F3DBB9D3-ED2A-4AAD-81A5-F9F653AC0B85}" dt="2024-02-11T14:43:20.612" v="1606" actId="1076"/>
          <ac:picMkLst>
            <pc:docMk/>
            <pc:sldMk cId="2146913102" sldId="265"/>
            <ac:picMk id="1026" creationId="{22EB4768-D4E5-B3C2-D51A-A0610A80C260}"/>
          </ac:picMkLst>
        </pc:picChg>
      </pc:sldChg>
      <pc:sldChg chg="addSp delSp modSp new mod">
        <pc:chgData name="Alec Schonfeld" userId="908fa86f43668255" providerId="LiveId" clId="{F3DBB9D3-ED2A-4AAD-81A5-F9F653AC0B85}" dt="2024-02-11T15:28:10.158" v="1925" actId="14100"/>
        <pc:sldMkLst>
          <pc:docMk/>
          <pc:sldMk cId="3893639157" sldId="265"/>
        </pc:sldMkLst>
        <pc:spChg chg="mod">
          <ac:chgData name="Alec Schonfeld" userId="908fa86f43668255" providerId="LiveId" clId="{F3DBB9D3-ED2A-4AAD-81A5-F9F653AC0B85}" dt="2024-02-11T15:19:01.801" v="1713" actId="20577"/>
          <ac:spMkLst>
            <pc:docMk/>
            <pc:sldMk cId="3893639157" sldId="265"/>
            <ac:spMk id="2" creationId="{6B83052D-B66D-B978-A98F-B1F510F0740D}"/>
          </ac:spMkLst>
        </pc:spChg>
        <pc:spChg chg="del">
          <ac:chgData name="Alec Schonfeld" userId="908fa86f43668255" providerId="LiveId" clId="{F3DBB9D3-ED2A-4AAD-81A5-F9F653AC0B85}" dt="2024-02-11T15:18:18.203" v="1640" actId="478"/>
          <ac:spMkLst>
            <pc:docMk/>
            <pc:sldMk cId="3893639157" sldId="265"/>
            <ac:spMk id="3" creationId="{498CD945-9EDD-27F4-F8C7-8301DB3FBCB0}"/>
          </ac:spMkLst>
        </pc:spChg>
        <pc:spChg chg="add mod">
          <ac:chgData name="Alec Schonfeld" userId="908fa86f43668255" providerId="LiveId" clId="{F3DBB9D3-ED2A-4AAD-81A5-F9F653AC0B85}" dt="2024-02-11T15:18:57.638" v="1698" actId="20577"/>
          <ac:spMkLst>
            <pc:docMk/>
            <pc:sldMk cId="3893639157" sldId="265"/>
            <ac:spMk id="4" creationId="{34D4D2F3-5761-2B92-674A-848DA794F65C}"/>
          </ac:spMkLst>
        </pc:spChg>
        <pc:spChg chg="add mod">
          <ac:chgData name="Alec Schonfeld" userId="908fa86f43668255" providerId="LiveId" clId="{F3DBB9D3-ED2A-4AAD-81A5-F9F653AC0B85}" dt="2024-02-11T15:28:10.158" v="1925" actId="14100"/>
          <ac:spMkLst>
            <pc:docMk/>
            <pc:sldMk cId="3893639157" sldId="265"/>
            <ac:spMk id="5" creationId="{63FD591D-0C76-67D2-64EE-6475FAF7EC6F}"/>
          </ac:spMkLst>
        </pc:spChg>
        <pc:spChg chg="add mod">
          <ac:chgData name="Alec Schonfeld" userId="908fa86f43668255" providerId="LiveId" clId="{F3DBB9D3-ED2A-4AAD-81A5-F9F653AC0B85}" dt="2024-02-11T15:28:06.240" v="1924" actId="313"/>
          <ac:spMkLst>
            <pc:docMk/>
            <pc:sldMk cId="3893639157" sldId="265"/>
            <ac:spMk id="6" creationId="{AA501F71-E279-FFA6-8CDB-B1E032E053A1}"/>
          </ac:spMkLst>
        </pc:spChg>
        <pc:spChg chg="add mod">
          <ac:chgData name="Alec Schonfeld" userId="908fa86f43668255" providerId="LiveId" clId="{F3DBB9D3-ED2A-4AAD-81A5-F9F653AC0B85}" dt="2024-02-11T15:21:07.465" v="1715" actId="14100"/>
          <ac:spMkLst>
            <pc:docMk/>
            <pc:sldMk cId="3893639157" sldId="265"/>
            <ac:spMk id="7" creationId="{DB0969C0-EDD7-8F13-173F-B29EE5898FCE}"/>
          </ac:spMkLst>
        </pc:spChg>
        <pc:picChg chg="add del mod">
          <ac:chgData name="Alec Schonfeld" userId="908fa86f43668255" providerId="LiveId" clId="{F3DBB9D3-ED2A-4AAD-81A5-F9F653AC0B85}" dt="2024-02-11T15:18:24.526" v="1649" actId="478"/>
          <ac:picMkLst>
            <pc:docMk/>
            <pc:sldMk cId="3893639157" sldId="265"/>
            <ac:picMk id="2050" creationId="{7BE93F25-979F-1447-6E85-9758B647FE3B}"/>
          </ac:picMkLst>
        </pc:picChg>
        <pc:picChg chg="add mod">
          <ac:chgData name="Alec Schonfeld" userId="908fa86f43668255" providerId="LiveId" clId="{F3DBB9D3-ED2A-4AAD-81A5-F9F653AC0B85}" dt="2024-02-11T15:18:38.341" v="1662" actId="1076"/>
          <ac:picMkLst>
            <pc:docMk/>
            <pc:sldMk cId="3893639157" sldId="265"/>
            <ac:picMk id="2052" creationId="{A3D27C65-F8EF-D668-8299-6CA4B084B754}"/>
          </ac:picMkLst>
        </pc:picChg>
      </pc:sldChg>
      <pc:sldChg chg="addSp delSp modSp new mod">
        <pc:chgData name="Alec Schonfeld" userId="908fa86f43668255" providerId="LiveId" clId="{F3DBB9D3-ED2A-4AAD-81A5-F9F653AC0B85}" dt="2024-02-11T15:23:09.449" v="1816" actId="122"/>
        <pc:sldMkLst>
          <pc:docMk/>
          <pc:sldMk cId="1166317552" sldId="266"/>
        </pc:sldMkLst>
        <pc:spChg chg="mod">
          <ac:chgData name="Alec Schonfeld" userId="908fa86f43668255" providerId="LiveId" clId="{F3DBB9D3-ED2A-4AAD-81A5-F9F653AC0B85}" dt="2024-02-11T15:23:04.491" v="1815" actId="20577"/>
          <ac:spMkLst>
            <pc:docMk/>
            <pc:sldMk cId="1166317552" sldId="266"/>
            <ac:spMk id="2" creationId="{192F1FFC-4206-5D9E-B562-12B63E12B5F1}"/>
          </ac:spMkLst>
        </pc:spChg>
        <pc:spChg chg="del">
          <ac:chgData name="Alec Schonfeld" userId="908fa86f43668255" providerId="LiveId" clId="{F3DBB9D3-ED2A-4AAD-81A5-F9F653AC0B85}" dt="2024-02-11T15:22:12.074" v="1777" actId="478"/>
          <ac:spMkLst>
            <pc:docMk/>
            <pc:sldMk cId="1166317552" sldId="266"/>
            <ac:spMk id="3" creationId="{A7926412-6133-27EF-9A05-CF49B57A37DF}"/>
          </ac:spMkLst>
        </pc:spChg>
        <pc:graphicFrameChg chg="add mod modGraphic">
          <ac:chgData name="Alec Schonfeld" userId="908fa86f43668255" providerId="LiveId" clId="{F3DBB9D3-ED2A-4AAD-81A5-F9F653AC0B85}" dt="2024-02-11T15:23:09.449" v="1816" actId="122"/>
          <ac:graphicFrameMkLst>
            <pc:docMk/>
            <pc:sldMk cId="1166317552" sldId="266"/>
            <ac:graphicFrameMk id="4" creationId="{1CC34DE7-2351-76DC-B977-138F204400C5}"/>
          </ac:graphicFrameMkLst>
        </pc:graphicFrameChg>
      </pc:sldChg>
    </pc:docChg>
  </pc:docChgLst>
</pc:chgInfo>
</file>

<file path=ppt/comments/modernComment_102_88BC8D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FBDB2B-73DD-4E67-BEAB-55B256BF3BA5}" authorId="{28A384FF-5A1F-35EE-7675-D02B3B776D6F}" created="2024-05-17T18:17:06.3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94058430" sldId="258"/>
      <ac:spMk id="6" creationId="{3086C438-DC41-218B-CABD-7ECCE34E32ED}"/>
    </ac:deMkLst>
    <p188:txBody>
      <a:bodyPr/>
      <a:lstStyle/>
      <a:p>
        <a:r>
          <a:rPr lang="en-US"/>
          <a:t>Condense overview with short form insightful bullets</a:t>
        </a:r>
      </a:p>
    </p188:txBody>
  </p188:cm>
</p188:cmLst>
</file>

<file path=ppt/comments/modernComment_103_53A4AE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E50789-5F4C-42B0-84F7-8FCD8A44CC88}" authorId="{28A384FF-5A1F-35EE-7675-D02B3B776D6F}" created="2024-05-17T18:19:13.5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03301575" sldId="259"/>
      <ac:graphicFrameMk id="4" creationId="{1911836A-AAE2-57CF-5E68-40305B5CFD2F}"/>
    </ac:deMkLst>
    <p188:txBody>
      <a:bodyPr/>
      <a:lstStyle/>
      <a:p>
        <a:r>
          <a:rPr lang="en-US"/>
          <a:t>Improve visualization and condense text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13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92061"/>
            <a:ext cx="11101136" cy="4416664"/>
          </a:xfrm>
        </p:spPr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085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c-schonfeld-018b2012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88BC8DBE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53A4AEC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095A-C2BB-8D68-B776-A388877D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Aviation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AA819-671C-8F3C-1F63-ECABE4F45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Phase 1 Project</a:t>
            </a:r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latiron School - Crunchbase School Profile &amp; Alumni">
            <a:extLst>
              <a:ext uri="{FF2B5EF4-FFF2-40B4-BE49-F238E27FC236}">
                <a16:creationId xmlns:a16="http://schemas.microsoft.com/office/drawing/2014/main" id="{EACE8BBC-9500-73AA-A31B-A350AF4B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647844"/>
            <a:ext cx="5353200" cy="35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8CC-ADD3-0CBB-32C8-085091DA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B066-3823-1F80-3716-0181824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Next Steps</a:t>
            </a:r>
          </a:p>
          <a:p>
            <a:r>
              <a:rPr lang="en-US" b="1" dirty="0"/>
              <a:t>Engage Boeing in discussions on the planes needed</a:t>
            </a:r>
          </a:p>
          <a:p>
            <a:r>
              <a:rPr lang="en-US" b="1" dirty="0"/>
              <a:t>Determine pricing for planes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Limited flight data for certain Boeing models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35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612-4C61-C508-CBC6-A5D95DBC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2034-D57E-4F85-FE6F-0A8FDDF7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https://www.linkedin.com/in/alec-schonfeld-018b20121/</a:t>
            </a:r>
            <a:endParaRPr lang="en-US" dirty="0"/>
          </a:p>
          <a:p>
            <a:pPr lvl="1"/>
            <a:r>
              <a:rPr lang="en-US" dirty="0"/>
              <a:t>Discord: abslbj1523 </a:t>
            </a:r>
          </a:p>
        </p:txBody>
      </p:sp>
    </p:spTree>
    <p:extLst>
      <p:ext uri="{BB962C8B-B14F-4D97-AF65-F5344CB8AC3E}">
        <p14:creationId xmlns:p14="http://schemas.microsoft.com/office/powerpoint/2010/main" val="41675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CDAB-F363-839D-6EC2-9084264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64EF-C853-52FA-7D05-BB24578E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3901"/>
            <a:ext cx="11101136" cy="44166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Prompt</a:t>
            </a:r>
          </a:p>
          <a:p>
            <a:r>
              <a:rPr lang="en-US" dirty="0"/>
              <a:t>Your company is interested in </a:t>
            </a:r>
            <a:r>
              <a:rPr lang="en-US" b="1" dirty="0"/>
              <a:t>purchasing and operating airplanes for commercial and private enterprises</a:t>
            </a:r>
            <a:r>
              <a:rPr lang="en-US" dirty="0"/>
              <a:t>, but </a:t>
            </a:r>
            <a:r>
              <a:rPr lang="en-US" b="1" dirty="0"/>
              <a:t>do not know anything about the potential risks of aircrafts</a:t>
            </a:r>
            <a:endParaRPr lang="en-US" dirty="0"/>
          </a:p>
          <a:p>
            <a:r>
              <a:rPr lang="en-US" dirty="0"/>
              <a:t>You are charged with </a:t>
            </a:r>
            <a:r>
              <a:rPr lang="en-US" b="1" dirty="0"/>
              <a:t>determining which aircraft are the lowest risk for the company </a:t>
            </a:r>
            <a:r>
              <a:rPr lang="en-US" dirty="0"/>
              <a:t>to start this new business endeavor. </a:t>
            </a:r>
          </a:p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b="1" dirty="0"/>
              <a:t>Translate your findings into actionable insights </a:t>
            </a:r>
            <a:r>
              <a:rPr lang="en-US" dirty="0"/>
              <a:t>that the head of the new aviation division can use to </a:t>
            </a:r>
            <a:r>
              <a:rPr lang="en-US" b="1" dirty="0"/>
              <a:t>help decide which aircraft to purchase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31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55B12F-1330-D403-CDD4-D1C8BE2BDE65}"/>
              </a:ext>
            </a:extLst>
          </p:cNvPr>
          <p:cNvSpPr/>
          <p:nvPr/>
        </p:nvSpPr>
        <p:spPr>
          <a:xfrm>
            <a:off x="6469039" y="1863142"/>
            <a:ext cx="5020261" cy="40816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921-34D1-B78F-0B85-EE695E71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Utilized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6C438-DC41-218B-CABD-7ECCE34E32ED}"/>
              </a:ext>
            </a:extLst>
          </p:cNvPr>
          <p:cNvSpPr txBox="1"/>
          <p:nvPr/>
        </p:nvSpPr>
        <p:spPr>
          <a:xfrm>
            <a:off x="6673754" y="2465587"/>
            <a:ext cx="4435523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Data from 1962 – 2022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~90,000 rows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Dependent variable: Severity of damage represents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Independent Variables: Engine type, # of engines, and aircraft make / model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C98C7-D14E-E5F4-5E5C-D34A6A8C9921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FD4C4-C720-5A8E-20B8-CF78014F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9" y="2187263"/>
            <a:ext cx="3993709" cy="37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F51F2D-E22C-6EBD-5FA8-B2FFF57D05E1}"/>
              </a:ext>
            </a:extLst>
          </p:cNvPr>
          <p:cNvSpPr/>
          <p:nvPr/>
        </p:nvSpPr>
        <p:spPr>
          <a:xfrm>
            <a:off x="1182139" y="1791700"/>
            <a:ext cx="3993709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294058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EB4-6FDB-C57F-4264-D54786BF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1836A-AAE2-57CF-5E68-40305B5CF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77961"/>
              </p:ext>
            </p:extLst>
          </p:nvPr>
        </p:nvGraphicFramePr>
        <p:xfrm>
          <a:off x="539999" y="1602539"/>
          <a:ext cx="10817429" cy="402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58">
                  <a:extLst>
                    <a:ext uri="{9D8B030D-6E8A-4147-A177-3AD203B41FA5}">
                      <a16:colId xmlns:a16="http://schemas.microsoft.com/office/drawing/2014/main" val="3299573143"/>
                    </a:ext>
                  </a:extLst>
                </a:gridCol>
                <a:gridCol w="8606971">
                  <a:extLst>
                    <a:ext uri="{9D8B030D-6E8A-4147-A177-3AD203B41FA5}">
                      <a16:colId xmlns:a16="http://schemas.microsoft.com/office/drawing/2014/main" val="675432241"/>
                    </a:ext>
                  </a:extLst>
                </a:gridCol>
              </a:tblGrid>
              <a:tr h="4550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Key Data Fields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Questions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052635"/>
                  </a:ext>
                </a:extLst>
              </a:tr>
              <a:tr h="61949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Aircraft.Damage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aircrafts are the most durable?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24233"/>
                  </a:ext>
                </a:extLst>
              </a:tr>
              <a:tr h="58320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manufacturer makes the safest planes?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66789"/>
                  </a:ext>
                </a:extLst>
              </a:tr>
              <a:tr h="455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model is the safest?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63860"/>
                  </a:ext>
                </a:extLst>
              </a:tr>
              <a:tr h="8331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Engine.Type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there a correlation between engine type and severity of the accident?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96820"/>
                  </a:ext>
                </a:extLst>
              </a:tr>
              <a:tr h="10831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Num.of.Engines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there a correlation between the # of engines and severity of the accident?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4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015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7A8-57F7-F76F-9DEB-DE8DC57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Engine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C17F-9250-F248-BC6A-9AE39A65D0AE}"/>
              </a:ext>
            </a:extLst>
          </p:cNvPr>
          <p:cNvSpPr/>
          <p:nvPr/>
        </p:nvSpPr>
        <p:spPr>
          <a:xfrm>
            <a:off x="702700" y="1863142"/>
            <a:ext cx="4567005" cy="322094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Engine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355F9-052D-60D3-7379-84D9308F0ADA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8546-838E-9CA7-3985-783560A0234E}"/>
              </a:ext>
            </a:extLst>
          </p:cNvPr>
          <p:cNvSpPr txBox="1"/>
          <p:nvPr/>
        </p:nvSpPr>
        <p:spPr>
          <a:xfrm>
            <a:off x="6673754" y="2465587"/>
            <a:ext cx="4435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Turbo Fan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b="1" dirty="0">
                <a:solidFill>
                  <a:sysClr val="windowText" lastClr="000000"/>
                </a:solidFill>
              </a:rPr>
              <a:t>Turbo Jet </a:t>
            </a:r>
            <a:r>
              <a:rPr lang="en-US" dirty="0">
                <a:solidFill>
                  <a:sysClr val="windowText" lastClr="000000"/>
                </a:solidFill>
              </a:rPr>
              <a:t>have by far the </a:t>
            </a:r>
            <a:r>
              <a:rPr lang="en-US" b="1" dirty="0">
                <a:solidFill>
                  <a:sysClr val="windowText" lastClr="000000"/>
                </a:solidFill>
              </a:rPr>
              <a:t>highest percentage of minor aircraft damage</a:t>
            </a:r>
          </a:p>
          <a:p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Electric engines </a:t>
            </a:r>
            <a:r>
              <a:rPr lang="en-US" dirty="0">
                <a:solidFill>
                  <a:sysClr val="windowText" lastClr="000000"/>
                </a:solidFill>
              </a:rPr>
              <a:t>seem </a:t>
            </a:r>
            <a:r>
              <a:rPr lang="en-US" b="1" dirty="0">
                <a:solidFill>
                  <a:sysClr val="windowText" lastClr="000000"/>
                </a:solidFill>
              </a:rPr>
              <a:t>the most dangerous </a:t>
            </a:r>
            <a:r>
              <a:rPr lang="en-US" dirty="0">
                <a:solidFill>
                  <a:sysClr val="windowText" lastClr="000000"/>
                </a:solidFill>
              </a:rPr>
              <a:t>with the </a:t>
            </a:r>
            <a:r>
              <a:rPr lang="en-US" b="1" dirty="0">
                <a:solidFill>
                  <a:sysClr val="windowText" lastClr="000000"/>
                </a:solidFill>
              </a:rPr>
              <a:t>highest percentage of substantial damage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70C3-9EFA-94ED-A7AE-7A85E1EABC77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59D849-470C-44A1-BFA5-7B19BCD2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0" y="2185236"/>
            <a:ext cx="4567005" cy="334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7A8-57F7-F76F-9DEB-DE8DC57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# of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C17F-9250-F248-BC6A-9AE39A65D0AE}"/>
              </a:ext>
            </a:extLst>
          </p:cNvPr>
          <p:cNvSpPr/>
          <p:nvPr/>
        </p:nvSpPr>
        <p:spPr>
          <a:xfrm>
            <a:off x="702700" y="1863142"/>
            <a:ext cx="4567005" cy="322094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# of Engines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355F9-052D-60D3-7379-84D9308F0ADA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8546-838E-9CA7-3985-783560A0234E}"/>
              </a:ext>
            </a:extLst>
          </p:cNvPr>
          <p:cNvSpPr txBox="1"/>
          <p:nvPr/>
        </p:nvSpPr>
        <p:spPr>
          <a:xfrm>
            <a:off x="6673754" y="2465587"/>
            <a:ext cx="4435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Planes with 3 or 4 engines are the safest </a:t>
            </a:r>
            <a:r>
              <a:rPr lang="en-US" dirty="0">
                <a:solidFill>
                  <a:sysClr val="windowText" lastClr="000000"/>
                </a:solidFill>
              </a:rPr>
              <a:t>with the highest % of minor damage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Aircrafts with 6 or 8 engines are the most dangerous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70C3-9EFA-94ED-A7AE-7A85E1EABC77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EC0D9-7687-B2CB-0D59-18FD3C9F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0" y="2185236"/>
            <a:ext cx="4567005" cy="28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871-D07A-C740-2E01-3638F95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Make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A5075C-A6F7-BDBF-B135-F8B6215B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6" y="2332346"/>
            <a:ext cx="4980766" cy="34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D4A3B8-14B3-C2FA-7231-DFA5B097ACA7}"/>
              </a:ext>
            </a:extLst>
          </p:cNvPr>
          <p:cNvSpPr/>
          <p:nvPr/>
        </p:nvSpPr>
        <p:spPr>
          <a:xfrm>
            <a:off x="633514" y="1936783"/>
            <a:ext cx="5039769" cy="395563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Make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14991-7A5C-7F44-2743-683701DA10B2}"/>
              </a:ext>
            </a:extLst>
          </p:cNvPr>
          <p:cNvSpPr/>
          <p:nvPr/>
        </p:nvSpPr>
        <p:spPr>
          <a:xfrm>
            <a:off x="6469039" y="1863142"/>
            <a:ext cx="5020261" cy="39614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4558-6BDE-F570-2ABD-F6D1E18D7107}"/>
              </a:ext>
            </a:extLst>
          </p:cNvPr>
          <p:cNvSpPr txBox="1"/>
          <p:nvPr/>
        </p:nvSpPr>
        <p:spPr>
          <a:xfrm>
            <a:off x="6662252" y="2416483"/>
            <a:ext cx="4435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Bell</a:t>
            </a:r>
            <a:r>
              <a:rPr lang="en-US" dirty="0">
                <a:solidFill>
                  <a:sysClr val="windowText" lastClr="000000"/>
                </a:solidFill>
              </a:rPr>
              <a:t> has the </a:t>
            </a:r>
            <a:r>
              <a:rPr lang="en-US" b="1" dirty="0">
                <a:solidFill>
                  <a:sysClr val="windowText" lastClr="000000"/>
                </a:solidFill>
              </a:rPr>
              <a:t>highest % of destroyed and substantial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Beech has the highest % of destroyed aircrafts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Boeing has the safest planes with by far the highest % of minor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2C3C7-7FA0-961A-062A-0FE1A1963D28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8053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52D-B66D-B978-A98F-B1F510F0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Boeing Deeper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D27C65-F8EF-D668-8299-6CA4B084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256694"/>
            <a:ext cx="6440646" cy="38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4D2F3-5761-2B92-674A-848DA794F65C}"/>
              </a:ext>
            </a:extLst>
          </p:cNvPr>
          <p:cNvSpPr/>
          <p:nvPr/>
        </p:nvSpPr>
        <p:spPr>
          <a:xfrm>
            <a:off x="540000" y="1861131"/>
            <a:ext cx="6440646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Boeing Aircraft Damage % By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D591D-0C76-67D2-64EE-6475FAF7EC6F}"/>
              </a:ext>
            </a:extLst>
          </p:cNvPr>
          <p:cNvSpPr/>
          <p:nvPr/>
        </p:nvSpPr>
        <p:spPr>
          <a:xfrm>
            <a:off x="7228936" y="1863142"/>
            <a:ext cx="4260364" cy="29043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1F71-E279-FFA6-8CDB-B1E032E053A1}"/>
              </a:ext>
            </a:extLst>
          </p:cNvPr>
          <p:cNvSpPr txBox="1"/>
          <p:nvPr/>
        </p:nvSpPr>
        <p:spPr>
          <a:xfrm>
            <a:off x="7333640" y="2416483"/>
            <a:ext cx="4155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777 model has the highest % of minor damage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747 model has the 2</a:t>
            </a:r>
            <a:r>
              <a:rPr lang="en-US" sz="1400" baseline="30000" dirty="0">
                <a:solidFill>
                  <a:sysClr val="windowText" lastClr="000000"/>
                </a:solidFill>
              </a:rPr>
              <a:t>nd</a:t>
            </a:r>
            <a:r>
              <a:rPr lang="en-US" sz="1400" dirty="0">
                <a:solidFill>
                  <a:sysClr val="windowText" lastClr="000000"/>
                </a:solidFill>
              </a:rPr>
              <a:t> highest % of minor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737-200 model has the highest destroyed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969C0-EDD7-8F13-173F-B29EE5898FCE}"/>
              </a:ext>
            </a:extLst>
          </p:cNvPr>
          <p:cNvSpPr/>
          <p:nvPr/>
        </p:nvSpPr>
        <p:spPr>
          <a:xfrm>
            <a:off x="7228936" y="1863141"/>
            <a:ext cx="4260364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89363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45DD-91EF-0BB4-0FFE-242F59E5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13901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00F4-9D93-2110-F8BE-64592DAD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92061"/>
            <a:ext cx="11101136" cy="441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Recommendation: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Make: Boeing airplanes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Model: 777 and 747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Engine Type: Turbo Fan or Turbo Jet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# of Engines: 3 or 4 engines</a:t>
            </a:r>
          </a:p>
          <a:p>
            <a:pPr marL="0" indent="0">
              <a:buNone/>
            </a:pPr>
            <a:r>
              <a:rPr lang="en-US" sz="1500" dirty="0"/>
              <a:t>Supporting Data:</a:t>
            </a:r>
          </a:p>
          <a:p>
            <a:pPr marL="0" indent="0">
              <a:buNone/>
            </a:pPr>
            <a:r>
              <a:rPr lang="en-US" sz="1500" dirty="0"/>
              <a:t>1. Boeing has the lowest percentage of destroyed aircrafts</a:t>
            </a:r>
          </a:p>
          <a:p>
            <a:pPr marL="0" indent="0">
              <a:buNone/>
            </a:pPr>
            <a:r>
              <a:rPr lang="en-US" sz="1500" dirty="0"/>
              <a:t>2. The 777 and 747 models have the lowest destroyed percentage</a:t>
            </a:r>
          </a:p>
          <a:p>
            <a:pPr marL="0" indent="0">
              <a:buNone/>
            </a:pPr>
            <a:r>
              <a:rPr lang="en-US" sz="1500" dirty="0"/>
              <a:t>3. Turbo Fan and Jet engines have the lowest destroyed percentage damage</a:t>
            </a:r>
          </a:p>
          <a:p>
            <a:pPr marL="0" indent="0">
              <a:buNone/>
            </a:pPr>
            <a:r>
              <a:rPr lang="en-US" sz="1500" dirty="0"/>
              <a:t>4. Planes with 3-4 engines have the lowest percentage of destroyed / substantial damage</a:t>
            </a:r>
          </a:p>
        </p:txBody>
      </p:sp>
    </p:spTree>
    <p:extLst>
      <p:ext uri="{BB962C8B-B14F-4D97-AF65-F5344CB8AC3E}">
        <p14:creationId xmlns:p14="http://schemas.microsoft.com/office/powerpoint/2010/main" val="139530684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483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Bell MT</vt:lpstr>
      <vt:lpstr>Wingdings</vt:lpstr>
      <vt:lpstr>GlowVTI</vt:lpstr>
      <vt:lpstr>Aviation Data Analysis</vt:lpstr>
      <vt:lpstr>Overview and Recommendation</vt:lpstr>
      <vt:lpstr>Datasets Utilized</vt:lpstr>
      <vt:lpstr>Data Understanding</vt:lpstr>
      <vt:lpstr>Aircraft Damage by Engine Type</vt:lpstr>
      <vt:lpstr>Aircraft Damage by # of Engines</vt:lpstr>
      <vt:lpstr>Aircraft Damage by Make</vt:lpstr>
      <vt:lpstr>Exploring Boeing Deeper</vt:lpstr>
      <vt:lpstr>Recommendations </vt:lpstr>
      <vt:lpstr>Next Steps &amp; Limitations</vt:lpstr>
      <vt:lpstr>Conclusion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Data Analysis</dc:title>
  <dc:creator>Alec Schonfeld</dc:creator>
  <cp:lastModifiedBy>Alec Schonfeld</cp:lastModifiedBy>
  <cp:revision>1</cp:revision>
  <dcterms:created xsi:type="dcterms:W3CDTF">2023-12-24T17:09:15Z</dcterms:created>
  <dcterms:modified xsi:type="dcterms:W3CDTF">2024-05-22T02:06:02Z</dcterms:modified>
</cp:coreProperties>
</file>