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FCC42C-0D04-4566-8AEF-9323BAE520AF}" v="32" dt="2024-03-17T17:57:15.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4" autoAdjust="0"/>
    <p:restoredTop sz="94660"/>
  </p:normalViewPr>
  <p:slideViewPr>
    <p:cSldViewPr snapToGrid="0">
      <p:cViewPr varScale="1">
        <p:scale>
          <a:sx n="112" d="100"/>
          <a:sy n="112" d="100"/>
        </p:scale>
        <p:origin x="84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Schonfeld" userId="908fa86f43668255" providerId="LiveId" clId="{79FCC42C-0D04-4566-8AEF-9323BAE520AF}"/>
    <pc:docChg chg="undo custSel addSld delSld modSld">
      <pc:chgData name="Alec Schonfeld" userId="908fa86f43668255" providerId="LiveId" clId="{79FCC42C-0D04-4566-8AEF-9323BAE520AF}" dt="2024-03-17T18:12:35.890" v="1140" actId="113"/>
      <pc:docMkLst>
        <pc:docMk/>
      </pc:docMkLst>
      <pc:sldChg chg="modSp mod">
        <pc:chgData name="Alec Schonfeld" userId="908fa86f43668255" providerId="LiveId" clId="{79FCC42C-0D04-4566-8AEF-9323BAE520AF}" dt="2024-03-17T18:01:03.847" v="1127" actId="313"/>
        <pc:sldMkLst>
          <pc:docMk/>
          <pc:sldMk cId="3031315073" sldId="257"/>
        </pc:sldMkLst>
        <pc:spChg chg="mod">
          <ac:chgData name="Alec Schonfeld" userId="908fa86f43668255" providerId="LiveId" clId="{79FCC42C-0D04-4566-8AEF-9323BAE520AF}" dt="2024-03-17T18:01:03.847" v="1127" actId="313"/>
          <ac:spMkLst>
            <pc:docMk/>
            <pc:sldMk cId="3031315073" sldId="257"/>
            <ac:spMk id="2" creationId="{576DCDAB-F363-839D-6EC2-90842643094E}"/>
          </ac:spMkLst>
        </pc:spChg>
        <pc:spChg chg="mod">
          <ac:chgData name="Alec Schonfeld" userId="908fa86f43668255" providerId="LiveId" clId="{79FCC42C-0D04-4566-8AEF-9323BAE520AF}" dt="2024-03-17T17:54:39.025" v="978" actId="1076"/>
          <ac:spMkLst>
            <pc:docMk/>
            <pc:sldMk cId="3031315073" sldId="257"/>
            <ac:spMk id="3" creationId="{D5AB64EF-C853-52FA-7D05-BB24578E182F}"/>
          </ac:spMkLst>
        </pc:spChg>
      </pc:sldChg>
      <pc:sldChg chg="modSp mod">
        <pc:chgData name="Alec Schonfeld" userId="908fa86f43668255" providerId="LiveId" clId="{79FCC42C-0D04-4566-8AEF-9323BAE520AF}" dt="2024-03-17T17:54:30.833" v="977" actId="20577"/>
        <pc:sldMkLst>
          <pc:docMk/>
          <pc:sldMk cId="1403301575" sldId="259"/>
        </pc:sldMkLst>
        <pc:graphicFrameChg chg="mod modGraphic">
          <ac:chgData name="Alec Schonfeld" userId="908fa86f43668255" providerId="LiveId" clId="{79FCC42C-0D04-4566-8AEF-9323BAE520AF}" dt="2024-03-17T17:54:30.833" v="977" actId="20577"/>
          <ac:graphicFrameMkLst>
            <pc:docMk/>
            <pc:sldMk cId="1403301575" sldId="259"/>
            <ac:graphicFrameMk id="4" creationId="{1911836A-AAE2-57CF-5E68-40305B5CFD2F}"/>
          </ac:graphicFrameMkLst>
        </pc:graphicFrameChg>
      </pc:sldChg>
      <pc:sldChg chg="addSp delSp modSp add del mod">
        <pc:chgData name="Alec Schonfeld" userId="908fa86f43668255" providerId="LiveId" clId="{79FCC42C-0D04-4566-8AEF-9323BAE520AF}" dt="2024-03-17T17:57:21.910" v="1084" actId="20577"/>
        <pc:sldMkLst>
          <pc:docMk/>
          <pc:sldMk cId="2137380518" sldId="260"/>
        </pc:sldMkLst>
        <pc:spChg chg="mod">
          <ac:chgData name="Alec Schonfeld" userId="908fa86f43668255" providerId="LiveId" clId="{79FCC42C-0D04-4566-8AEF-9323BAE520AF}" dt="2024-03-17T17:55:57.394" v="1032" actId="20577"/>
          <ac:spMkLst>
            <pc:docMk/>
            <pc:sldMk cId="2137380518" sldId="260"/>
            <ac:spMk id="2" creationId="{FEB747A8-57F7-F76F-9DEB-DE8DC57FF352}"/>
          </ac:spMkLst>
        </pc:spChg>
        <pc:spChg chg="mod">
          <ac:chgData name="Alec Schonfeld" userId="908fa86f43668255" providerId="LiveId" clId="{79FCC42C-0D04-4566-8AEF-9323BAE520AF}" dt="2024-03-17T17:55:53.746" v="1021" actId="20577"/>
          <ac:spMkLst>
            <pc:docMk/>
            <pc:sldMk cId="2137380518" sldId="260"/>
            <ac:spMk id="4" creationId="{9C9AC17F-9250-F248-BC6A-9AE39A65D0AE}"/>
          </ac:spMkLst>
        </pc:spChg>
        <pc:spChg chg="mod">
          <ac:chgData name="Alec Schonfeld" userId="908fa86f43668255" providerId="LiveId" clId="{79FCC42C-0D04-4566-8AEF-9323BAE520AF}" dt="2024-03-17T17:56:35.675" v="1045" actId="113"/>
          <ac:spMkLst>
            <pc:docMk/>
            <pc:sldMk cId="2137380518" sldId="260"/>
            <ac:spMk id="6" creationId="{4B858546-838E-9CA7-3985-783560A0234E}"/>
          </ac:spMkLst>
        </pc:spChg>
        <pc:spChg chg="mod">
          <ac:chgData name="Alec Schonfeld" userId="908fa86f43668255" providerId="LiveId" clId="{79FCC42C-0D04-4566-8AEF-9323BAE520AF}" dt="2024-03-17T17:57:21.910" v="1084" actId="20577"/>
          <ac:spMkLst>
            <pc:docMk/>
            <pc:sldMk cId="2137380518" sldId="260"/>
            <ac:spMk id="7" creationId="{369D70C3-9EFA-94ED-A7AE-7A85E1EABC77}"/>
          </ac:spMkLst>
        </pc:spChg>
        <pc:grpChg chg="add del mod">
          <ac:chgData name="Alec Schonfeld" userId="908fa86f43668255" providerId="LiveId" clId="{79FCC42C-0D04-4566-8AEF-9323BAE520AF}" dt="2024-03-17T17:55:43.379" v="1002" actId="478"/>
          <ac:grpSpMkLst>
            <pc:docMk/>
            <pc:sldMk cId="2137380518" sldId="260"/>
            <ac:grpSpMk id="5" creationId="{C0E0B934-7B84-34C1-6FF0-98D25850E378}"/>
          </ac:grpSpMkLst>
        </pc:grpChg>
        <pc:picChg chg="add mod">
          <ac:chgData name="Alec Schonfeld" userId="908fa86f43668255" providerId="LiveId" clId="{79FCC42C-0D04-4566-8AEF-9323BAE520AF}" dt="2024-03-17T17:55:48.603" v="1009" actId="1076"/>
          <ac:picMkLst>
            <pc:docMk/>
            <pc:sldMk cId="2137380518" sldId="260"/>
            <ac:picMk id="1026" creationId="{7159D849-470C-44A1-BFA5-7B19BCD22CF1}"/>
          </ac:picMkLst>
        </pc:picChg>
        <pc:picChg chg="del">
          <ac:chgData name="Alec Schonfeld" userId="908fa86f43668255" providerId="LiveId" clId="{79FCC42C-0D04-4566-8AEF-9323BAE520AF}" dt="2024-03-17T17:55:43.379" v="1002" actId="478"/>
          <ac:picMkLst>
            <pc:docMk/>
            <pc:sldMk cId="2137380518" sldId="260"/>
            <ac:picMk id="2050" creationId="{9B552B0C-142B-B28B-77F7-521C561F0F62}"/>
          </ac:picMkLst>
        </pc:picChg>
      </pc:sldChg>
      <pc:sldChg chg="modSp mod">
        <pc:chgData name="Alec Schonfeld" userId="908fa86f43668255" providerId="LiveId" clId="{79FCC42C-0D04-4566-8AEF-9323BAE520AF}" dt="2024-03-10T18:40:17.199" v="48" actId="20577"/>
        <pc:sldMkLst>
          <pc:docMk/>
          <pc:sldMk cId="2580538052" sldId="261"/>
        </pc:sldMkLst>
        <pc:spChg chg="mod">
          <ac:chgData name="Alec Schonfeld" userId="908fa86f43668255" providerId="LiveId" clId="{79FCC42C-0D04-4566-8AEF-9323BAE520AF}" dt="2024-03-10T18:40:17.199" v="48" actId="20577"/>
          <ac:spMkLst>
            <pc:docMk/>
            <pc:sldMk cId="2580538052" sldId="261"/>
            <ac:spMk id="2" creationId="{E8E86871-D07A-C740-2E01-3638F9563C41}"/>
          </ac:spMkLst>
        </pc:spChg>
      </pc:sldChg>
      <pc:sldChg chg="del">
        <pc:chgData name="Alec Schonfeld" userId="908fa86f43668255" providerId="LiveId" clId="{79FCC42C-0D04-4566-8AEF-9323BAE520AF}" dt="2024-03-10T18:40:56.752" v="49" actId="47"/>
        <pc:sldMkLst>
          <pc:docMk/>
          <pc:sldMk cId="1822905955" sldId="262"/>
        </pc:sldMkLst>
      </pc:sldChg>
      <pc:sldChg chg="del">
        <pc:chgData name="Alec Schonfeld" userId="908fa86f43668255" providerId="LiveId" clId="{79FCC42C-0D04-4566-8AEF-9323BAE520AF}" dt="2024-03-17T18:00:30.019" v="1102" actId="47"/>
        <pc:sldMkLst>
          <pc:docMk/>
          <pc:sldMk cId="3658893512" sldId="263"/>
        </pc:sldMkLst>
      </pc:sldChg>
      <pc:sldChg chg="addSp modSp mod">
        <pc:chgData name="Alec Schonfeld" userId="908fa86f43668255" providerId="LiveId" clId="{79FCC42C-0D04-4566-8AEF-9323BAE520AF}" dt="2024-03-17T18:12:35.890" v="1140" actId="113"/>
        <pc:sldMkLst>
          <pc:docMk/>
          <pc:sldMk cId="2727117123" sldId="264"/>
        </pc:sldMkLst>
        <pc:spChg chg="add mod">
          <ac:chgData name="Alec Schonfeld" userId="908fa86f43668255" providerId="LiveId" clId="{79FCC42C-0D04-4566-8AEF-9323BAE520AF}" dt="2024-03-10T18:41:14.634" v="68" actId="5793"/>
          <ac:spMkLst>
            <pc:docMk/>
            <pc:sldMk cId="2727117123" sldId="264"/>
            <ac:spMk id="2" creationId="{99EB45DD-91EF-0BB4-0FFE-242F59E57CF3}"/>
          </ac:spMkLst>
        </pc:spChg>
        <pc:spChg chg="add mod">
          <ac:chgData name="Alec Schonfeld" userId="908fa86f43668255" providerId="LiveId" clId="{79FCC42C-0D04-4566-8AEF-9323BAE520AF}" dt="2024-03-17T18:12:35.890" v="1140" actId="113"/>
          <ac:spMkLst>
            <pc:docMk/>
            <pc:sldMk cId="2727117123" sldId="264"/>
            <ac:spMk id="3" creationId="{4B9F00F4-9D93-2110-F8BE-64592DAD8C04}"/>
          </ac:spMkLst>
        </pc:spChg>
      </pc:sldChg>
      <pc:sldChg chg="modSp mod">
        <pc:chgData name="Alec Schonfeld" userId="908fa86f43668255" providerId="LiveId" clId="{79FCC42C-0D04-4566-8AEF-9323BAE520AF}" dt="2024-03-17T18:00:46.063" v="1126" actId="20577"/>
        <pc:sldMkLst>
          <pc:docMk/>
          <pc:sldMk cId="3893639157" sldId="265"/>
        </pc:sldMkLst>
        <pc:spChg chg="mod">
          <ac:chgData name="Alec Schonfeld" userId="908fa86f43668255" providerId="LiveId" clId="{79FCC42C-0D04-4566-8AEF-9323BAE520AF}" dt="2024-03-17T18:00:46.063" v="1126" actId="20577"/>
          <ac:spMkLst>
            <pc:docMk/>
            <pc:sldMk cId="3893639157" sldId="265"/>
            <ac:spMk id="2" creationId="{6B83052D-B66D-B978-A98F-B1F510F0740D}"/>
          </ac:spMkLst>
        </pc:spChg>
        <pc:spChg chg="mod">
          <ac:chgData name="Alec Schonfeld" userId="908fa86f43668255" providerId="LiveId" clId="{79FCC42C-0D04-4566-8AEF-9323BAE520AF}" dt="2024-03-17T17:22:57.166" v="736" actId="20577"/>
          <ac:spMkLst>
            <pc:docMk/>
            <pc:sldMk cId="3893639157" sldId="265"/>
            <ac:spMk id="6" creationId="{AA501F71-E279-FFA6-8CDB-B1E032E053A1}"/>
          </ac:spMkLst>
        </pc:spChg>
      </pc:sldChg>
      <pc:sldChg chg="del">
        <pc:chgData name="Alec Schonfeld" userId="908fa86f43668255" providerId="LiveId" clId="{79FCC42C-0D04-4566-8AEF-9323BAE520AF}" dt="2024-03-17T18:00:32.480" v="1103" actId="47"/>
        <pc:sldMkLst>
          <pc:docMk/>
          <pc:sldMk cId="1166317552" sldId="266"/>
        </pc:sldMkLst>
      </pc:sldChg>
      <pc:sldChg chg="addSp delSp modSp new del mod">
        <pc:chgData name="Alec Schonfeld" userId="908fa86f43668255" providerId="LiveId" clId="{79FCC42C-0D04-4566-8AEF-9323BAE520AF}" dt="2024-03-17T18:00:26.299" v="1101" actId="47"/>
        <pc:sldMkLst>
          <pc:docMk/>
          <pc:sldMk cId="2556941312" sldId="267"/>
        </pc:sldMkLst>
        <pc:spChg chg="mod">
          <ac:chgData name="Alec Schonfeld" userId="908fa86f43668255" providerId="LiveId" clId="{79FCC42C-0D04-4566-8AEF-9323BAE520AF}" dt="2024-03-10T18:44:03.448" v="147" actId="20577"/>
          <ac:spMkLst>
            <pc:docMk/>
            <pc:sldMk cId="2556941312" sldId="267"/>
            <ac:spMk id="2" creationId="{8558DD5D-71E8-81DB-1686-8E9E4DE5D74C}"/>
          </ac:spMkLst>
        </pc:spChg>
        <pc:spChg chg="del">
          <ac:chgData name="Alec Schonfeld" userId="908fa86f43668255" providerId="LiveId" clId="{79FCC42C-0D04-4566-8AEF-9323BAE520AF}" dt="2024-03-10T18:43:54.839" v="117" actId="478"/>
          <ac:spMkLst>
            <pc:docMk/>
            <pc:sldMk cId="2556941312" sldId="267"/>
            <ac:spMk id="3" creationId="{22317F8A-DBE8-01DE-10D8-5B17A08FBA92}"/>
          </ac:spMkLst>
        </pc:spChg>
        <pc:spChg chg="add mod">
          <ac:chgData name="Alec Schonfeld" userId="908fa86f43668255" providerId="LiveId" clId="{79FCC42C-0D04-4566-8AEF-9323BAE520AF}" dt="2024-03-10T18:44:24.569" v="168" actId="20577"/>
          <ac:spMkLst>
            <pc:docMk/>
            <pc:sldMk cId="2556941312" sldId="267"/>
            <ac:spMk id="4" creationId="{9A7B8CC0-C8AF-9704-74B9-691C1210E8C3}"/>
          </ac:spMkLst>
        </pc:spChg>
        <pc:spChg chg="add mod">
          <ac:chgData name="Alec Schonfeld" userId="908fa86f43668255" providerId="LiveId" clId="{79FCC42C-0D04-4566-8AEF-9323BAE520AF}" dt="2024-03-10T18:44:10.239" v="148"/>
          <ac:spMkLst>
            <pc:docMk/>
            <pc:sldMk cId="2556941312" sldId="267"/>
            <ac:spMk id="5" creationId="{4BE9D9AA-F923-9CAC-E4B5-8CF991568193}"/>
          </ac:spMkLst>
        </pc:spChg>
        <pc:spChg chg="add mod">
          <ac:chgData name="Alec Schonfeld" userId="908fa86f43668255" providerId="LiveId" clId="{79FCC42C-0D04-4566-8AEF-9323BAE520AF}" dt="2024-03-10T18:44:43.602" v="254" actId="20577"/>
          <ac:spMkLst>
            <pc:docMk/>
            <pc:sldMk cId="2556941312" sldId="267"/>
            <ac:spMk id="6" creationId="{878EC49A-E3D9-9E21-F38D-7F07D6854C87}"/>
          </ac:spMkLst>
        </pc:spChg>
        <pc:spChg chg="add mod">
          <ac:chgData name="Alec Schonfeld" userId="908fa86f43668255" providerId="LiveId" clId="{79FCC42C-0D04-4566-8AEF-9323BAE520AF}" dt="2024-03-10T18:44:10.239" v="148"/>
          <ac:spMkLst>
            <pc:docMk/>
            <pc:sldMk cId="2556941312" sldId="267"/>
            <ac:spMk id="7" creationId="{C3964A42-2C12-43D9-267B-A18E654FA2C9}"/>
          </ac:spMkLst>
        </pc:spChg>
        <pc:picChg chg="add mod">
          <ac:chgData name="Alec Schonfeld" userId="908fa86f43668255" providerId="LiveId" clId="{79FCC42C-0D04-4566-8AEF-9323BAE520AF}" dt="2024-03-10T18:44:14.148" v="149" actId="1076"/>
          <ac:picMkLst>
            <pc:docMk/>
            <pc:sldMk cId="2556941312" sldId="267"/>
            <ac:picMk id="1026" creationId="{5D750342-9188-44A7-4790-ED4802A88F25}"/>
          </ac:picMkLst>
        </pc:picChg>
      </pc:sldChg>
      <pc:sldChg chg="addSp delSp modSp add mod">
        <pc:chgData name="Alec Schonfeld" userId="908fa86f43668255" providerId="LiveId" clId="{79FCC42C-0D04-4566-8AEF-9323BAE520AF}" dt="2024-03-17T17:57:27.869" v="1100" actId="20577"/>
        <pc:sldMkLst>
          <pc:docMk/>
          <pc:sldMk cId="158474597" sldId="268"/>
        </pc:sldMkLst>
        <pc:spChg chg="mod">
          <ac:chgData name="Alec Schonfeld" userId="908fa86f43668255" providerId="LiveId" clId="{79FCC42C-0D04-4566-8AEF-9323BAE520AF}" dt="2024-03-17T17:56:48.589" v="1060" actId="20577"/>
          <ac:spMkLst>
            <pc:docMk/>
            <pc:sldMk cId="158474597" sldId="268"/>
            <ac:spMk id="2" creationId="{FEB747A8-57F7-F76F-9DEB-DE8DC57FF352}"/>
          </ac:spMkLst>
        </pc:spChg>
        <pc:spChg chg="mod">
          <ac:chgData name="Alec Schonfeld" userId="908fa86f43668255" providerId="LiveId" clId="{79FCC42C-0D04-4566-8AEF-9323BAE520AF}" dt="2024-03-17T17:57:27.869" v="1100" actId="20577"/>
          <ac:spMkLst>
            <pc:docMk/>
            <pc:sldMk cId="158474597" sldId="268"/>
            <ac:spMk id="7" creationId="{369D70C3-9EFA-94ED-A7AE-7A85E1EABC77}"/>
          </ac:spMkLst>
        </pc:spChg>
        <pc:spChg chg="add del">
          <ac:chgData name="Alec Schonfeld" userId="908fa86f43668255" providerId="LiveId" clId="{79FCC42C-0D04-4566-8AEF-9323BAE520AF}" dt="2024-03-17T17:56:59.012" v="1063" actId="22"/>
          <ac:spMkLst>
            <pc:docMk/>
            <pc:sldMk cId="158474597" sldId="268"/>
            <ac:spMk id="8" creationId="{7333843B-460A-0857-9879-494D9B0B7EC7}"/>
          </ac:spMkLst>
        </pc:spChg>
        <pc:picChg chg="del">
          <ac:chgData name="Alec Schonfeld" userId="908fa86f43668255" providerId="LiveId" clId="{79FCC42C-0D04-4566-8AEF-9323BAE520AF}" dt="2024-03-17T17:56:51.812" v="1061" actId="478"/>
          <ac:picMkLst>
            <pc:docMk/>
            <pc:sldMk cId="158474597" sldId="268"/>
            <ac:picMk id="1026" creationId="{7159D849-470C-44A1-BFA5-7B19BCD22CF1}"/>
          </ac:picMkLst>
        </pc:picChg>
        <pc:picChg chg="add mod">
          <ac:chgData name="Alec Schonfeld" userId="908fa86f43668255" providerId="LiveId" clId="{79FCC42C-0D04-4566-8AEF-9323BAE520AF}" dt="2024-03-17T17:57:15.559" v="1072" actId="1076"/>
          <ac:picMkLst>
            <pc:docMk/>
            <pc:sldMk cId="158474597" sldId="268"/>
            <ac:picMk id="2050" creationId="{151EC0D9-7687-B2CB-0D59-18FD3C9F07A2}"/>
          </ac:picMkLst>
        </pc:picChg>
      </pc:sldChg>
    </pc:docChg>
  </pc:docChgLst>
  <pc:docChgLst>
    <pc:chgData name="Alec Schonfeld" userId="908fa86f43668255" providerId="LiveId" clId="{F3DBB9D3-ED2A-4AAD-81A5-F9F653AC0B85}"/>
    <pc:docChg chg="undo custSel addSld delSld modSld sldOrd">
      <pc:chgData name="Alec Schonfeld" userId="908fa86f43668255" providerId="LiveId" clId="{F3DBB9D3-ED2A-4AAD-81A5-F9F653AC0B85}" dt="2024-02-11T15:35:10.876" v="2115" actId="478"/>
      <pc:docMkLst>
        <pc:docMk/>
      </pc:docMkLst>
      <pc:sldChg chg="modSp mod">
        <pc:chgData name="Alec Schonfeld" userId="908fa86f43668255" providerId="LiveId" clId="{F3DBB9D3-ED2A-4AAD-81A5-F9F653AC0B85}" dt="2023-12-26T13:12:34.171" v="1431" actId="208"/>
        <pc:sldMkLst>
          <pc:docMk/>
          <pc:sldMk cId="2294058430" sldId="258"/>
        </pc:sldMkLst>
        <pc:spChg chg="mod">
          <ac:chgData name="Alec Schonfeld" userId="908fa86f43668255" providerId="LiveId" clId="{F3DBB9D3-ED2A-4AAD-81A5-F9F653AC0B85}" dt="2023-12-26T13:12:14.348" v="1430" actId="403"/>
          <ac:spMkLst>
            <pc:docMk/>
            <pc:sldMk cId="2294058430" sldId="258"/>
            <ac:spMk id="6" creationId="{3086C438-DC41-218B-CABD-7ECCE34E32ED}"/>
          </ac:spMkLst>
        </pc:spChg>
        <pc:spChg chg="mod">
          <ac:chgData name="Alec Schonfeld" userId="908fa86f43668255" providerId="LiveId" clId="{F3DBB9D3-ED2A-4AAD-81A5-F9F653AC0B85}" dt="2023-12-26T13:12:11.051" v="1429" actId="403"/>
          <ac:spMkLst>
            <pc:docMk/>
            <pc:sldMk cId="2294058430" sldId="258"/>
            <ac:spMk id="7" creationId="{2255B12F-1330-D403-CDD4-D1C8BE2BDE65}"/>
          </ac:spMkLst>
        </pc:spChg>
        <pc:picChg chg="mod">
          <ac:chgData name="Alec Schonfeld" userId="908fa86f43668255" providerId="LiveId" clId="{F3DBB9D3-ED2A-4AAD-81A5-F9F653AC0B85}" dt="2023-12-26T13:12:34.171" v="1431" actId="208"/>
          <ac:picMkLst>
            <pc:docMk/>
            <pc:sldMk cId="2294058430" sldId="258"/>
            <ac:picMk id="5" creationId="{2BD73811-202F-DCDA-C378-FFF045366FB6}"/>
          </ac:picMkLst>
        </pc:picChg>
      </pc:sldChg>
      <pc:sldChg chg="addSp delSp modSp new mod">
        <pc:chgData name="Alec Schonfeld" userId="908fa86f43668255" providerId="LiveId" clId="{F3DBB9D3-ED2A-4AAD-81A5-F9F653AC0B85}" dt="2024-02-11T14:33:06.907" v="1551" actId="20577"/>
        <pc:sldMkLst>
          <pc:docMk/>
          <pc:sldMk cId="1403301575" sldId="259"/>
        </pc:sldMkLst>
        <pc:spChg chg="mod">
          <ac:chgData name="Alec Schonfeld" userId="908fa86f43668255" providerId="LiveId" clId="{F3DBB9D3-ED2A-4AAD-81A5-F9F653AC0B85}" dt="2023-12-24T17:48:03.063" v="34" actId="20577"/>
          <ac:spMkLst>
            <pc:docMk/>
            <pc:sldMk cId="1403301575" sldId="259"/>
            <ac:spMk id="2" creationId="{87513EB4-6FDB-C57F-4264-D54786BFE6FB}"/>
          </ac:spMkLst>
        </pc:spChg>
        <pc:spChg chg="del">
          <ac:chgData name="Alec Schonfeld" userId="908fa86f43668255" providerId="LiveId" clId="{F3DBB9D3-ED2A-4AAD-81A5-F9F653AC0B85}" dt="2023-12-24T17:48:10.473" v="35" actId="478"/>
          <ac:spMkLst>
            <pc:docMk/>
            <pc:sldMk cId="1403301575" sldId="259"/>
            <ac:spMk id="3" creationId="{BFE712E3-6C17-67D9-A200-DAF8756EEBF5}"/>
          </ac:spMkLst>
        </pc:spChg>
        <pc:graphicFrameChg chg="add mod modGraphic">
          <ac:chgData name="Alec Schonfeld" userId="908fa86f43668255" providerId="LiveId" clId="{F3DBB9D3-ED2A-4AAD-81A5-F9F653AC0B85}" dt="2024-02-11T14:33:06.907" v="1551" actId="20577"/>
          <ac:graphicFrameMkLst>
            <pc:docMk/>
            <pc:sldMk cId="1403301575" sldId="259"/>
            <ac:graphicFrameMk id="4" creationId="{1911836A-AAE2-57CF-5E68-40305B5CFD2F}"/>
          </ac:graphicFrameMkLst>
        </pc:graphicFrameChg>
      </pc:sldChg>
      <pc:sldChg chg="addSp delSp modSp new mod">
        <pc:chgData name="Alec Schonfeld" userId="908fa86f43668255" providerId="LiveId" clId="{F3DBB9D3-ED2A-4AAD-81A5-F9F653AC0B85}" dt="2024-02-11T14:42:07.331" v="1595" actId="14100"/>
        <pc:sldMkLst>
          <pc:docMk/>
          <pc:sldMk cId="2137380518" sldId="260"/>
        </pc:sldMkLst>
        <pc:spChg chg="mod">
          <ac:chgData name="Alec Schonfeld" userId="908fa86f43668255" providerId="LiveId" clId="{F3DBB9D3-ED2A-4AAD-81A5-F9F653AC0B85}" dt="2023-12-26T13:02:34.551" v="1131" actId="20577"/>
          <ac:spMkLst>
            <pc:docMk/>
            <pc:sldMk cId="2137380518" sldId="260"/>
            <ac:spMk id="2" creationId="{FEB747A8-57F7-F76F-9DEB-DE8DC57FF352}"/>
          </ac:spMkLst>
        </pc:spChg>
        <pc:spChg chg="del">
          <ac:chgData name="Alec Schonfeld" userId="908fa86f43668255" providerId="LiveId" clId="{F3DBB9D3-ED2A-4AAD-81A5-F9F653AC0B85}" dt="2023-12-24T18:22:27.928" v="1109" actId="478"/>
          <ac:spMkLst>
            <pc:docMk/>
            <pc:sldMk cId="2137380518" sldId="260"/>
            <ac:spMk id="3" creationId="{A99702A9-29BE-FB97-8074-31CF91FADF1C}"/>
          </ac:spMkLst>
        </pc:spChg>
        <pc:spChg chg="add mod">
          <ac:chgData name="Alec Schonfeld" userId="908fa86f43668255" providerId="LiveId" clId="{F3DBB9D3-ED2A-4AAD-81A5-F9F653AC0B85}" dt="2024-02-11T14:41:55.366" v="1592"/>
          <ac:spMkLst>
            <pc:docMk/>
            <pc:sldMk cId="2137380518" sldId="260"/>
            <ac:spMk id="3" creationId="{ABB355F9-052D-60D3-7379-84D9308F0ADA}"/>
          </ac:spMkLst>
        </pc:spChg>
        <pc:spChg chg="add mod">
          <ac:chgData name="Alec Schonfeld" userId="908fa86f43668255" providerId="LiveId" clId="{F3DBB9D3-ED2A-4AAD-81A5-F9F653AC0B85}" dt="2024-02-11T14:42:07.331" v="1595" actId="14100"/>
          <ac:spMkLst>
            <pc:docMk/>
            <pc:sldMk cId="2137380518" sldId="260"/>
            <ac:spMk id="4" creationId="{9C9AC17F-9250-F248-BC6A-9AE39A65D0AE}"/>
          </ac:spMkLst>
        </pc:spChg>
        <pc:spChg chg="add mod">
          <ac:chgData name="Alec Schonfeld" userId="908fa86f43668255" providerId="LiveId" clId="{F3DBB9D3-ED2A-4AAD-81A5-F9F653AC0B85}" dt="2024-02-11T14:41:55.366" v="1592"/>
          <ac:spMkLst>
            <pc:docMk/>
            <pc:sldMk cId="2137380518" sldId="260"/>
            <ac:spMk id="6" creationId="{4B858546-838E-9CA7-3985-783560A0234E}"/>
          </ac:spMkLst>
        </pc:spChg>
        <pc:spChg chg="add mod">
          <ac:chgData name="Alec Schonfeld" userId="908fa86f43668255" providerId="LiveId" clId="{F3DBB9D3-ED2A-4AAD-81A5-F9F653AC0B85}" dt="2024-02-11T14:41:55.366" v="1592"/>
          <ac:spMkLst>
            <pc:docMk/>
            <pc:sldMk cId="2137380518" sldId="260"/>
            <ac:spMk id="7" creationId="{369D70C3-9EFA-94ED-A7AE-7A85E1EABC77}"/>
          </ac:spMkLst>
        </pc:spChg>
        <pc:grpChg chg="add mod">
          <ac:chgData name="Alec Schonfeld" userId="908fa86f43668255" providerId="LiveId" clId="{F3DBB9D3-ED2A-4AAD-81A5-F9F653AC0B85}" dt="2024-02-11T14:42:07.331" v="1595" actId="14100"/>
          <ac:grpSpMkLst>
            <pc:docMk/>
            <pc:sldMk cId="2137380518" sldId="260"/>
            <ac:grpSpMk id="5" creationId="{C0E0B934-7B84-34C1-6FF0-98D25850E378}"/>
          </ac:grpSpMkLst>
        </pc:grpChg>
        <pc:picChg chg="add mod">
          <ac:chgData name="Alec Schonfeld" userId="908fa86f43668255" providerId="LiveId" clId="{F3DBB9D3-ED2A-4AAD-81A5-F9F653AC0B85}" dt="2024-02-11T14:42:07.331" v="1595" actId="14100"/>
          <ac:picMkLst>
            <pc:docMk/>
            <pc:sldMk cId="2137380518" sldId="260"/>
            <ac:picMk id="2050" creationId="{9B552B0C-142B-B28B-77F7-521C561F0F62}"/>
          </ac:picMkLst>
        </pc:picChg>
      </pc:sldChg>
      <pc:sldChg chg="addSp delSp modSp new mod">
        <pc:chgData name="Alec Schonfeld" userId="908fa86f43668255" providerId="LiveId" clId="{F3DBB9D3-ED2A-4AAD-81A5-F9F653AC0B85}" dt="2024-02-11T14:44:58.824" v="1610" actId="20577"/>
        <pc:sldMkLst>
          <pc:docMk/>
          <pc:sldMk cId="2580538052" sldId="261"/>
        </pc:sldMkLst>
        <pc:spChg chg="mod">
          <ac:chgData name="Alec Schonfeld" userId="908fa86f43668255" providerId="LiveId" clId="{F3DBB9D3-ED2A-4AAD-81A5-F9F653AC0B85}" dt="2023-12-26T13:17:13.459" v="1454" actId="20577"/>
          <ac:spMkLst>
            <pc:docMk/>
            <pc:sldMk cId="2580538052" sldId="261"/>
            <ac:spMk id="2" creationId="{E8E86871-D07A-C740-2E01-3638F9563C41}"/>
          </ac:spMkLst>
        </pc:spChg>
        <pc:spChg chg="del">
          <ac:chgData name="Alec Schonfeld" userId="908fa86f43668255" providerId="LiveId" clId="{F3DBB9D3-ED2A-4AAD-81A5-F9F653AC0B85}" dt="2023-12-26T13:02:58.617" v="1132" actId="478"/>
          <ac:spMkLst>
            <pc:docMk/>
            <pc:sldMk cId="2580538052" sldId="261"/>
            <ac:spMk id="3" creationId="{BD064DAC-4590-E8D2-6145-2A710BB11858}"/>
          </ac:spMkLst>
        </pc:spChg>
        <pc:spChg chg="add mod">
          <ac:chgData name="Alec Schonfeld" userId="908fa86f43668255" providerId="LiveId" clId="{F3DBB9D3-ED2A-4AAD-81A5-F9F653AC0B85}" dt="2023-12-26T13:05:21.637" v="1188" actId="1076"/>
          <ac:spMkLst>
            <pc:docMk/>
            <pc:sldMk cId="2580538052" sldId="261"/>
            <ac:spMk id="4" creationId="{1CD4A3B8-14B3-C2FA-7231-DFA5B097ACA7}"/>
          </ac:spMkLst>
        </pc:spChg>
        <pc:spChg chg="add mod">
          <ac:chgData name="Alec Schonfeld" userId="908fa86f43668255" providerId="LiveId" clId="{F3DBB9D3-ED2A-4AAD-81A5-F9F653AC0B85}" dt="2023-12-26T13:12:04.411" v="1427" actId="14100"/>
          <ac:spMkLst>
            <pc:docMk/>
            <pc:sldMk cId="2580538052" sldId="261"/>
            <ac:spMk id="5" creationId="{DE914991-7A5C-7F44-2743-683701DA10B2}"/>
          </ac:spMkLst>
        </pc:spChg>
        <pc:spChg chg="add mod">
          <ac:chgData name="Alec Schonfeld" userId="908fa86f43668255" providerId="LiveId" clId="{F3DBB9D3-ED2A-4AAD-81A5-F9F653AC0B85}" dt="2024-02-11T14:44:58.824" v="1610" actId="20577"/>
          <ac:spMkLst>
            <pc:docMk/>
            <pc:sldMk cId="2580538052" sldId="261"/>
            <ac:spMk id="6" creationId="{113A4558-6BDE-F570-2ABD-F6D1E18D7107}"/>
          </ac:spMkLst>
        </pc:spChg>
        <pc:spChg chg="add mod">
          <ac:chgData name="Alec Schonfeld" userId="908fa86f43668255" providerId="LiveId" clId="{F3DBB9D3-ED2A-4AAD-81A5-F9F653AC0B85}" dt="2023-12-26T13:05:52.372" v="1215" actId="20577"/>
          <ac:spMkLst>
            <pc:docMk/>
            <pc:sldMk cId="2580538052" sldId="261"/>
            <ac:spMk id="7" creationId="{9DE2C3C7-7FA0-961A-062A-0FE1A1963D28}"/>
          </ac:spMkLst>
        </pc:spChg>
        <pc:picChg chg="add mod">
          <ac:chgData name="Alec Schonfeld" userId="908fa86f43668255" providerId="LiveId" clId="{F3DBB9D3-ED2A-4AAD-81A5-F9F653AC0B85}" dt="2023-12-26T13:17:53.511" v="1463" actId="1076"/>
          <ac:picMkLst>
            <pc:docMk/>
            <pc:sldMk cId="2580538052" sldId="261"/>
            <ac:picMk id="3074" creationId="{C0A5075C-A6F7-BDBF-B135-F8B6215B0D69}"/>
          </ac:picMkLst>
        </pc:picChg>
      </pc:sldChg>
      <pc:sldChg chg="addSp delSp modSp new mod ord">
        <pc:chgData name="Alec Schonfeld" userId="908fa86f43668255" providerId="LiveId" clId="{F3DBB9D3-ED2A-4AAD-81A5-F9F653AC0B85}" dt="2024-02-11T15:35:00.082" v="2114" actId="20577"/>
        <pc:sldMkLst>
          <pc:docMk/>
          <pc:sldMk cId="1822905955" sldId="262"/>
        </pc:sldMkLst>
        <pc:spChg chg="mod">
          <ac:chgData name="Alec Schonfeld" userId="908fa86f43668255" providerId="LiveId" clId="{F3DBB9D3-ED2A-4AAD-81A5-F9F653AC0B85}" dt="2023-12-26T13:19:19.319" v="1487" actId="20577"/>
          <ac:spMkLst>
            <pc:docMk/>
            <pc:sldMk cId="1822905955" sldId="262"/>
            <ac:spMk id="2" creationId="{ABE788DD-0757-8AC8-62E7-76189683A55D}"/>
          </ac:spMkLst>
        </pc:spChg>
        <pc:spChg chg="add mod">
          <ac:chgData name="Alec Schonfeld" userId="908fa86f43668255" providerId="LiveId" clId="{F3DBB9D3-ED2A-4AAD-81A5-F9F653AC0B85}" dt="2024-02-11T15:34:35.080" v="2003" actId="14100"/>
          <ac:spMkLst>
            <pc:docMk/>
            <pc:sldMk cId="1822905955" sldId="262"/>
            <ac:spMk id="3" creationId="{26C04C6E-2635-B262-DCEF-4E83C97A147B}"/>
          </ac:spMkLst>
        </pc:spChg>
        <pc:spChg chg="del">
          <ac:chgData name="Alec Schonfeld" userId="908fa86f43668255" providerId="LiveId" clId="{F3DBB9D3-ED2A-4AAD-81A5-F9F653AC0B85}" dt="2023-12-26T13:17:36.055" v="1456" actId="478"/>
          <ac:spMkLst>
            <pc:docMk/>
            <pc:sldMk cId="1822905955" sldId="262"/>
            <ac:spMk id="3" creationId="{29CFFD33-DFB8-B799-EE28-4F0D3D12EBF3}"/>
          </ac:spMkLst>
        </pc:spChg>
        <pc:spChg chg="add mod">
          <ac:chgData name="Alec Schonfeld" userId="908fa86f43668255" providerId="LiveId" clId="{F3DBB9D3-ED2A-4AAD-81A5-F9F653AC0B85}" dt="2024-02-11T14:33:21.097" v="1572" actId="1035"/>
          <ac:spMkLst>
            <pc:docMk/>
            <pc:sldMk cId="1822905955" sldId="262"/>
            <ac:spMk id="4" creationId="{578BD5FE-19CE-A792-396E-5E5A9F508BB8}"/>
          </ac:spMkLst>
        </pc:spChg>
        <pc:spChg chg="add mod">
          <ac:chgData name="Alec Schonfeld" userId="908fa86f43668255" providerId="LiveId" clId="{F3DBB9D3-ED2A-4AAD-81A5-F9F653AC0B85}" dt="2024-02-11T15:35:00.082" v="2114" actId="20577"/>
          <ac:spMkLst>
            <pc:docMk/>
            <pc:sldMk cId="1822905955" sldId="262"/>
            <ac:spMk id="5" creationId="{35420D64-BAC0-7CAF-AD5D-453C66A66199}"/>
          </ac:spMkLst>
        </pc:spChg>
        <pc:spChg chg="add mod">
          <ac:chgData name="Alec Schonfeld" userId="908fa86f43668255" providerId="LiveId" clId="{F3DBB9D3-ED2A-4AAD-81A5-F9F653AC0B85}" dt="2024-02-11T15:34:35.080" v="2003" actId="14100"/>
          <ac:spMkLst>
            <pc:docMk/>
            <pc:sldMk cId="1822905955" sldId="262"/>
            <ac:spMk id="6" creationId="{8EE19AC4-DB23-6727-A34D-E33FE2FC0854}"/>
          </ac:spMkLst>
        </pc:spChg>
        <pc:picChg chg="add mod">
          <ac:chgData name="Alec Schonfeld" userId="908fa86f43668255" providerId="LiveId" clId="{F3DBB9D3-ED2A-4AAD-81A5-F9F653AC0B85}" dt="2024-02-11T14:33:21.097" v="1572" actId="1035"/>
          <ac:picMkLst>
            <pc:docMk/>
            <pc:sldMk cId="1822905955" sldId="262"/>
            <ac:picMk id="4098" creationId="{508B89CE-DC25-4417-687E-2185177C7FA8}"/>
          </ac:picMkLst>
        </pc:picChg>
      </pc:sldChg>
      <pc:sldChg chg="addSp delSp modSp new mod">
        <pc:chgData name="Alec Schonfeld" userId="908fa86f43668255" providerId="LiveId" clId="{F3DBB9D3-ED2A-4AAD-81A5-F9F653AC0B85}" dt="2024-02-11T15:29:04.203" v="2001" actId="20577"/>
        <pc:sldMkLst>
          <pc:docMk/>
          <pc:sldMk cId="3658893512" sldId="263"/>
        </pc:sldMkLst>
        <pc:spChg chg="mod">
          <ac:chgData name="Alec Schonfeld" userId="908fa86f43668255" providerId="LiveId" clId="{F3DBB9D3-ED2A-4AAD-81A5-F9F653AC0B85}" dt="2024-02-11T14:45:12.001" v="1637" actId="20577"/>
          <ac:spMkLst>
            <pc:docMk/>
            <pc:sldMk cId="3658893512" sldId="263"/>
            <ac:spMk id="2" creationId="{5108D51F-30B4-9D47-A2E1-0F00FF6723AC}"/>
          </ac:spMkLst>
        </pc:spChg>
        <pc:spChg chg="add mod">
          <ac:chgData name="Alec Schonfeld" userId="908fa86f43668255" providerId="LiveId" clId="{F3DBB9D3-ED2A-4AAD-81A5-F9F653AC0B85}" dt="2024-02-11T14:45:18.379" v="1638"/>
          <ac:spMkLst>
            <pc:docMk/>
            <pc:sldMk cId="3658893512" sldId="263"/>
            <ac:spMk id="3" creationId="{1E748B30-4894-EC72-11F6-DC3D8ED67640}"/>
          </ac:spMkLst>
        </pc:spChg>
        <pc:spChg chg="del">
          <ac:chgData name="Alec Schonfeld" userId="908fa86f43668255" providerId="LiveId" clId="{F3DBB9D3-ED2A-4AAD-81A5-F9F653AC0B85}" dt="2023-12-26T13:26:22.280" v="1522" actId="478"/>
          <ac:spMkLst>
            <pc:docMk/>
            <pc:sldMk cId="3658893512" sldId="263"/>
            <ac:spMk id="3" creationId="{235DA3E6-7E09-6539-8391-9300C50F947D}"/>
          </ac:spMkLst>
        </pc:spChg>
        <pc:spChg chg="add mod">
          <ac:chgData name="Alec Schonfeld" userId="908fa86f43668255" providerId="LiveId" clId="{F3DBB9D3-ED2A-4AAD-81A5-F9F653AC0B85}" dt="2024-02-11T15:29:04.203" v="2001" actId="20577"/>
          <ac:spMkLst>
            <pc:docMk/>
            <pc:sldMk cId="3658893512" sldId="263"/>
            <ac:spMk id="4" creationId="{97570119-82F0-7A62-F733-266E6E7996F6}"/>
          </ac:spMkLst>
        </pc:spChg>
        <pc:spChg chg="add del mod">
          <ac:chgData name="Alec Schonfeld" userId="908fa86f43668255" providerId="LiveId" clId="{F3DBB9D3-ED2A-4AAD-81A5-F9F653AC0B85}" dt="2023-12-26T13:29:47.176" v="1548" actId="478"/>
          <ac:spMkLst>
            <pc:docMk/>
            <pc:sldMk cId="3658893512" sldId="263"/>
            <ac:spMk id="4" creationId="{E6703C51-1802-E1A9-71C7-40B140CA605C}"/>
          </ac:spMkLst>
        </pc:spChg>
        <pc:spChg chg="add mod">
          <ac:chgData name="Alec Schonfeld" userId="908fa86f43668255" providerId="LiveId" clId="{F3DBB9D3-ED2A-4AAD-81A5-F9F653AC0B85}" dt="2024-02-11T14:45:18.379" v="1638"/>
          <ac:spMkLst>
            <pc:docMk/>
            <pc:sldMk cId="3658893512" sldId="263"/>
            <ac:spMk id="5" creationId="{05332D30-689A-65DB-3846-A09CFAE4D63C}"/>
          </ac:spMkLst>
        </pc:spChg>
        <pc:picChg chg="add mod">
          <ac:chgData name="Alec Schonfeld" userId="908fa86f43668255" providerId="LiveId" clId="{F3DBB9D3-ED2A-4AAD-81A5-F9F653AC0B85}" dt="2024-02-11T14:33:33.839" v="1591" actId="1035"/>
          <ac:picMkLst>
            <pc:docMk/>
            <pc:sldMk cId="3658893512" sldId="263"/>
            <ac:picMk id="5122" creationId="{ECD0C3B8-EC5C-1598-C624-6047C40616F9}"/>
          </ac:picMkLst>
        </pc:picChg>
      </pc:sldChg>
      <pc:sldChg chg="delSp new mod">
        <pc:chgData name="Alec Schonfeld" userId="908fa86f43668255" providerId="LiveId" clId="{F3DBB9D3-ED2A-4AAD-81A5-F9F653AC0B85}" dt="2024-02-11T15:35:10.876" v="2115" actId="478"/>
        <pc:sldMkLst>
          <pc:docMk/>
          <pc:sldMk cId="2727117123" sldId="264"/>
        </pc:sldMkLst>
        <pc:spChg chg="del">
          <ac:chgData name="Alec Schonfeld" userId="908fa86f43668255" providerId="LiveId" clId="{F3DBB9D3-ED2A-4AAD-81A5-F9F653AC0B85}" dt="2024-02-11T15:35:10.876" v="2115" actId="478"/>
          <ac:spMkLst>
            <pc:docMk/>
            <pc:sldMk cId="2727117123" sldId="264"/>
            <ac:spMk id="2" creationId="{FE20B7A4-89B4-31E7-60B8-F8BA5672A88B}"/>
          </ac:spMkLst>
        </pc:spChg>
        <pc:spChg chg="del">
          <ac:chgData name="Alec Schonfeld" userId="908fa86f43668255" providerId="LiveId" clId="{F3DBB9D3-ED2A-4AAD-81A5-F9F653AC0B85}" dt="2024-02-11T15:35:10.876" v="2115" actId="478"/>
          <ac:spMkLst>
            <pc:docMk/>
            <pc:sldMk cId="2727117123" sldId="264"/>
            <ac:spMk id="3" creationId="{1EC293EE-E442-99CA-55AE-22715ECBF10D}"/>
          </ac:spMkLst>
        </pc:spChg>
      </pc:sldChg>
      <pc:sldChg chg="addSp delSp modSp new del mod">
        <pc:chgData name="Alec Schonfeld" userId="908fa86f43668255" providerId="LiveId" clId="{F3DBB9D3-ED2A-4AAD-81A5-F9F653AC0B85}" dt="2024-02-11T14:44:49.472" v="1609" actId="47"/>
        <pc:sldMkLst>
          <pc:docMk/>
          <pc:sldMk cId="2146913102" sldId="265"/>
        </pc:sldMkLst>
        <pc:spChg chg="del">
          <ac:chgData name="Alec Schonfeld" userId="908fa86f43668255" providerId="LiveId" clId="{F3DBB9D3-ED2A-4AAD-81A5-F9F653AC0B85}" dt="2024-02-11T14:43:17.925" v="1605" actId="478"/>
          <ac:spMkLst>
            <pc:docMk/>
            <pc:sldMk cId="2146913102" sldId="265"/>
            <ac:spMk id="3" creationId="{2DDBAB62-2190-92A1-5C08-96B02D2E4109}"/>
          </ac:spMkLst>
        </pc:spChg>
        <pc:picChg chg="add mod">
          <ac:chgData name="Alec Schonfeld" userId="908fa86f43668255" providerId="LiveId" clId="{F3DBB9D3-ED2A-4AAD-81A5-F9F653AC0B85}" dt="2024-02-11T14:43:20.612" v="1606" actId="1076"/>
          <ac:picMkLst>
            <pc:docMk/>
            <pc:sldMk cId="2146913102" sldId="265"/>
            <ac:picMk id="1026" creationId="{22EB4768-D4E5-B3C2-D51A-A0610A80C260}"/>
          </ac:picMkLst>
        </pc:picChg>
      </pc:sldChg>
      <pc:sldChg chg="addSp delSp modSp new mod">
        <pc:chgData name="Alec Schonfeld" userId="908fa86f43668255" providerId="LiveId" clId="{F3DBB9D3-ED2A-4AAD-81A5-F9F653AC0B85}" dt="2024-02-11T15:28:10.158" v="1925" actId="14100"/>
        <pc:sldMkLst>
          <pc:docMk/>
          <pc:sldMk cId="3893639157" sldId="265"/>
        </pc:sldMkLst>
        <pc:spChg chg="mod">
          <ac:chgData name="Alec Schonfeld" userId="908fa86f43668255" providerId="LiveId" clId="{F3DBB9D3-ED2A-4AAD-81A5-F9F653AC0B85}" dt="2024-02-11T15:19:01.801" v="1713" actId="20577"/>
          <ac:spMkLst>
            <pc:docMk/>
            <pc:sldMk cId="3893639157" sldId="265"/>
            <ac:spMk id="2" creationId="{6B83052D-B66D-B978-A98F-B1F510F0740D}"/>
          </ac:spMkLst>
        </pc:spChg>
        <pc:spChg chg="del">
          <ac:chgData name="Alec Schonfeld" userId="908fa86f43668255" providerId="LiveId" clId="{F3DBB9D3-ED2A-4AAD-81A5-F9F653AC0B85}" dt="2024-02-11T15:18:18.203" v="1640" actId="478"/>
          <ac:spMkLst>
            <pc:docMk/>
            <pc:sldMk cId="3893639157" sldId="265"/>
            <ac:spMk id="3" creationId="{498CD945-9EDD-27F4-F8C7-8301DB3FBCB0}"/>
          </ac:spMkLst>
        </pc:spChg>
        <pc:spChg chg="add mod">
          <ac:chgData name="Alec Schonfeld" userId="908fa86f43668255" providerId="LiveId" clId="{F3DBB9D3-ED2A-4AAD-81A5-F9F653AC0B85}" dt="2024-02-11T15:18:57.638" v="1698" actId="20577"/>
          <ac:spMkLst>
            <pc:docMk/>
            <pc:sldMk cId="3893639157" sldId="265"/>
            <ac:spMk id="4" creationId="{34D4D2F3-5761-2B92-674A-848DA794F65C}"/>
          </ac:spMkLst>
        </pc:spChg>
        <pc:spChg chg="add mod">
          <ac:chgData name="Alec Schonfeld" userId="908fa86f43668255" providerId="LiveId" clId="{F3DBB9D3-ED2A-4AAD-81A5-F9F653AC0B85}" dt="2024-02-11T15:28:10.158" v="1925" actId="14100"/>
          <ac:spMkLst>
            <pc:docMk/>
            <pc:sldMk cId="3893639157" sldId="265"/>
            <ac:spMk id="5" creationId="{63FD591D-0C76-67D2-64EE-6475FAF7EC6F}"/>
          </ac:spMkLst>
        </pc:spChg>
        <pc:spChg chg="add mod">
          <ac:chgData name="Alec Schonfeld" userId="908fa86f43668255" providerId="LiveId" clId="{F3DBB9D3-ED2A-4AAD-81A5-F9F653AC0B85}" dt="2024-02-11T15:28:06.240" v="1924" actId="313"/>
          <ac:spMkLst>
            <pc:docMk/>
            <pc:sldMk cId="3893639157" sldId="265"/>
            <ac:spMk id="6" creationId="{AA501F71-E279-FFA6-8CDB-B1E032E053A1}"/>
          </ac:spMkLst>
        </pc:spChg>
        <pc:spChg chg="add mod">
          <ac:chgData name="Alec Schonfeld" userId="908fa86f43668255" providerId="LiveId" clId="{F3DBB9D3-ED2A-4AAD-81A5-F9F653AC0B85}" dt="2024-02-11T15:21:07.465" v="1715" actId="14100"/>
          <ac:spMkLst>
            <pc:docMk/>
            <pc:sldMk cId="3893639157" sldId="265"/>
            <ac:spMk id="7" creationId="{DB0969C0-EDD7-8F13-173F-B29EE5898FCE}"/>
          </ac:spMkLst>
        </pc:spChg>
        <pc:picChg chg="add del mod">
          <ac:chgData name="Alec Schonfeld" userId="908fa86f43668255" providerId="LiveId" clId="{F3DBB9D3-ED2A-4AAD-81A5-F9F653AC0B85}" dt="2024-02-11T15:18:24.526" v="1649" actId="478"/>
          <ac:picMkLst>
            <pc:docMk/>
            <pc:sldMk cId="3893639157" sldId="265"/>
            <ac:picMk id="2050" creationId="{7BE93F25-979F-1447-6E85-9758B647FE3B}"/>
          </ac:picMkLst>
        </pc:picChg>
        <pc:picChg chg="add mod">
          <ac:chgData name="Alec Schonfeld" userId="908fa86f43668255" providerId="LiveId" clId="{F3DBB9D3-ED2A-4AAD-81A5-F9F653AC0B85}" dt="2024-02-11T15:18:38.341" v="1662" actId="1076"/>
          <ac:picMkLst>
            <pc:docMk/>
            <pc:sldMk cId="3893639157" sldId="265"/>
            <ac:picMk id="2052" creationId="{A3D27C65-F8EF-D668-8299-6CA4B084B754}"/>
          </ac:picMkLst>
        </pc:picChg>
      </pc:sldChg>
      <pc:sldChg chg="addSp delSp modSp new mod">
        <pc:chgData name="Alec Schonfeld" userId="908fa86f43668255" providerId="LiveId" clId="{F3DBB9D3-ED2A-4AAD-81A5-F9F653AC0B85}" dt="2024-02-11T15:23:09.449" v="1816" actId="122"/>
        <pc:sldMkLst>
          <pc:docMk/>
          <pc:sldMk cId="1166317552" sldId="266"/>
        </pc:sldMkLst>
        <pc:spChg chg="mod">
          <ac:chgData name="Alec Schonfeld" userId="908fa86f43668255" providerId="LiveId" clId="{F3DBB9D3-ED2A-4AAD-81A5-F9F653AC0B85}" dt="2024-02-11T15:23:04.491" v="1815" actId="20577"/>
          <ac:spMkLst>
            <pc:docMk/>
            <pc:sldMk cId="1166317552" sldId="266"/>
            <ac:spMk id="2" creationId="{192F1FFC-4206-5D9E-B562-12B63E12B5F1}"/>
          </ac:spMkLst>
        </pc:spChg>
        <pc:spChg chg="del">
          <ac:chgData name="Alec Schonfeld" userId="908fa86f43668255" providerId="LiveId" clId="{F3DBB9D3-ED2A-4AAD-81A5-F9F653AC0B85}" dt="2024-02-11T15:22:12.074" v="1777" actId="478"/>
          <ac:spMkLst>
            <pc:docMk/>
            <pc:sldMk cId="1166317552" sldId="266"/>
            <ac:spMk id="3" creationId="{A7926412-6133-27EF-9A05-CF49B57A37DF}"/>
          </ac:spMkLst>
        </pc:spChg>
        <pc:graphicFrameChg chg="add mod modGraphic">
          <ac:chgData name="Alec Schonfeld" userId="908fa86f43668255" providerId="LiveId" clId="{F3DBB9D3-ED2A-4AAD-81A5-F9F653AC0B85}" dt="2024-02-11T15:23:09.449" v="1816" actId="122"/>
          <ac:graphicFrameMkLst>
            <pc:docMk/>
            <pc:sldMk cId="1166317552" sldId="266"/>
            <ac:graphicFrameMk id="4" creationId="{1CC34DE7-2351-76DC-B977-138F204400C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428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080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0430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a:xfrm>
            <a:off x="540000" y="540000"/>
            <a:ext cx="11101135" cy="101390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a:xfrm>
            <a:off x="540000" y="1892061"/>
            <a:ext cx="11101136" cy="4416664"/>
          </a:xfrm>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001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3/17/2024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8840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992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4336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923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6648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680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3/17/2024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119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3/17/2024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7085242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1" name="Group 1050">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1052" name="Rectangle 1051">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5" name="Group 1054">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56" name="Rectangle 1055">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9" name="Rectangle 1058">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2CF095A-C2BB-8D68-B776-A388877DA3C8}"/>
              </a:ext>
            </a:extLst>
          </p:cNvPr>
          <p:cNvSpPr>
            <a:spLocks noGrp="1"/>
          </p:cNvSpPr>
          <p:nvPr>
            <p:ph type="ctrTitle"/>
          </p:nvPr>
        </p:nvSpPr>
        <p:spPr>
          <a:xfrm>
            <a:off x="540000" y="549276"/>
            <a:ext cx="4500561" cy="4259814"/>
          </a:xfrm>
        </p:spPr>
        <p:txBody>
          <a:bodyPr>
            <a:normAutofit/>
          </a:bodyPr>
          <a:lstStyle/>
          <a:p>
            <a:r>
              <a:rPr lang="en-US" dirty="0"/>
              <a:t>Aviation Data Analysis</a:t>
            </a:r>
          </a:p>
        </p:txBody>
      </p:sp>
      <p:sp>
        <p:nvSpPr>
          <p:cNvPr id="3" name="Subtitle 2">
            <a:extLst>
              <a:ext uri="{FF2B5EF4-FFF2-40B4-BE49-F238E27FC236}">
                <a16:creationId xmlns:a16="http://schemas.microsoft.com/office/drawing/2014/main" id="{B4DAA819-671C-8F3C-1F63-ECABE4F45387}"/>
              </a:ext>
            </a:extLst>
          </p:cNvPr>
          <p:cNvSpPr>
            <a:spLocks noGrp="1"/>
          </p:cNvSpPr>
          <p:nvPr>
            <p:ph type="subTitle" idx="1"/>
          </p:nvPr>
        </p:nvSpPr>
        <p:spPr>
          <a:xfrm>
            <a:off x="540000" y="4988476"/>
            <a:ext cx="4500561" cy="1320249"/>
          </a:xfrm>
        </p:spPr>
        <p:txBody>
          <a:bodyPr>
            <a:normAutofit/>
          </a:bodyPr>
          <a:lstStyle/>
          <a:p>
            <a:r>
              <a:rPr lang="en-US" dirty="0"/>
              <a:t>Phase 1 Project</a:t>
            </a:r>
          </a:p>
        </p:txBody>
      </p:sp>
      <p:sp>
        <p:nvSpPr>
          <p:cNvPr id="1063" name="Freeform: Shape 1062">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Flatiron School - Crunchbase School Profile &amp; Alumni">
            <a:extLst>
              <a:ext uri="{FF2B5EF4-FFF2-40B4-BE49-F238E27FC236}">
                <a16:creationId xmlns:a16="http://schemas.microsoft.com/office/drawing/2014/main" id="{EACE8BBC-9500-73AA-A31B-A350AF4BB1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9200" y="1647844"/>
            <a:ext cx="5353200" cy="356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DAB-F363-839D-6EC2-90842643094E}"/>
              </a:ext>
            </a:extLst>
          </p:cNvPr>
          <p:cNvSpPr>
            <a:spLocks noGrp="1"/>
          </p:cNvSpPr>
          <p:nvPr>
            <p:ph type="title"/>
          </p:nvPr>
        </p:nvSpPr>
        <p:spPr/>
        <p:txBody>
          <a:bodyPr/>
          <a:lstStyle/>
          <a:p>
            <a:r>
              <a:rPr lang="en-US" dirty="0"/>
              <a:t>Overview and Recommendation</a:t>
            </a:r>
          </a:p>
        </p:txBody>
      </p:sp>
      <p:sp>
        <p:nvSpPr>
          <p:cNvPr id="3" name="Content Placeholder 2">
            <a:extLst>
              <a:ext uri="{FF2B5EF4-FFF2-40B4-BE49-F238E27FC236}">
                <a16:creationId xmlns:a16="http://schemas.microsoft.com/office/drawing/2014/main" id="{D5AB64EF-C853-52FA-7D05-BB24578E182F}"/>
              </a:ext>
            </a:extLst>
          </p:cNvPr>
          <p:cNvSpPr>
            <a:spLocks noGrp="1"/>
          </p:cNvSpPr>
          <p:nvPr>
            <p:ph idx="1"/>
          </p:nvPr>
        </p:nvSpPr>
        <p:spPr>
          <a:xfrm>
            <a:off x="540000" y="1553901"/>
            <a:ext cx="11101136" cy="4416664"/>
          </a:xfrm>
        </p:spPr>
        <p:txBody>
          <a:bodyPr/>
          <a:lstStyle/>
          <a:p>
            <a:pPr marL="0" indent="0">
              <a:buNone/>
            </a:pPr>
            <a:r>
              <a:rPr lang="en-US" dirty="0"/>
              <a:t>Project Prompt</a:t>
            </a:r>
          </a:p>
          <a:p>
            <a:r>
              <a:rPr lang="en-US" dirty="0"/>
              <a:t>Your company is expanding into new industries to diversify its portfolio. Specifically, they are interested in purchasing and operating airplanes for commercial and private enterprises, but do not know anything about the potential risks of aircraft. </a:t>
            </a:r>
          </a:p>
          <a:p>
            <a:r>
              <a:rPr lang="en-US" dirty="0"/>
              <a:t>You are charged with </a:t>
            </a:r>
            <a:r>
              <a:rPr lang="en-US" b="1" dirty="0"/>
              <a:t>determining which aircraft are the lowest risk for the company </a:t>
            </a:r>
            <a:r>
              <a:rPr lang="en-US" dirty="0"/>
              <a:t>to start this new business endeavor. </a:t>
            </a:r>
          </a:p>
          <a:p>
            <a:pPr marL="0" indent="0">
              <a:buNone/>
            </a:pPr>
            <a:r>
              <a:rPr lang="en-US" dirty="0"/>
              <a:t>Goal</a:t>
            </a:r>
          </a:p>
          <a:p>
            <a:r>
              <a:rPr lang="en-US" dirty="0"/>
              <a:t>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303131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55B12F-1330-D403-CDD4-D1C8BE2BDE65}"/>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C2DC2921-34D1-B78F-0B85-EE695E719193}"/>
              </a:ext>
            </a:extLst>
          </p:cNvPr>
          <p:cNvSpPr>
            <a:spLocks noGrp="1"/>
          </p:cNvSpPr>
          <p:nvPr>
            <p:ph type="title"/>
          </p:nvPr>
        </p:nvSpPr>
        <p:spPr/>
        <p:txBody>
          <a:bodyPr/>
          <a:lstStyle/>
          <a:p>
            <a:r>
              <a:rPr lang="en-US" dirty="0"/>
              <a:t>Datasets Utilized</a:t>
            </a:r>
          </a:p>
        </p:txBody>
      </p:sp>
      <p:pic>
        <p:nvPicPr>
          <p:cNvPr id="5" name="Picture 4">
            <a:extLst>
              <a:ext uri="{FF2B5EF4-FFF2-40B4-BE49-F238E27FC236}">
                <a16:creationId xmlns:a16="http://schemas.microsoft.com/office/drawing/2014/main" id="{2BD73811-202F-DCDA-C378-FFF045366FB6}"/>
              </a:ext>
            </a:extLst>
          </p:cNvPr>
          <p:cNvPicPr>
            <a:picLocks noChangeAspect="1"/>
          </p:cNvPicPr>
          <p:nvPr/>
        </p:nvPicPr>
        <p:blipFill rotWithShape="1">
          <a:blip r:embed="rId2"/>
          <a:srcRect r="5033"/>
          <a:stretch/>
        </p:blipFill>
        <p:spPr>
          <a:xfrm>
            <a:off x="702700" y="1863143"/>
            <a:ext cx="5174167" cy="3761113"/>
          </a:xfrm>
          <a:prstGeom prst="rect">
            <a:avLst/>
          </a:prstGeom>
          <a:ln>
            <a:solidFill>
              <a:schemeClr val="bg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3086C438-DC41-218B-CABD-7ECCE34E32ED}"/>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8" name="Rectangle 7">
            <a:extLst>
              <a:ext uri="{FF2B5EF4-FFF2-40B4-BE49-F238E27FC236}">
                <a16:creationId xmlns:a16="http://schemas.microsoft.com/office/drawing/2014/main" id="{F94C98C7-D14E-E5F4-5E5C-D34A6A8C9921}"/>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29405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3EB4-6FDB-C57F-4264-D54786BFE6FB}"/>
              </a:ext>
            </a:extLst>
          </p:cNvPr>
          <p:cNvSpPr>
            <a:spLocks noGrp="1"/>
          </p:cNvSpPr>
          <p:nvPr>
            <p:ph type="title"/>
          </p:nvPr>
        </p:nvSpPr>
        <p:spPr/>
        <p:txBody>
          <a:bodyPr/>
          <a:lstStyle/>
          <a:p>
            <a:r>
              <a:rPr lang="en-US" dirty="0"/>
              <a:t>Data Understanding</a:t>
            </a:r>
          </a:p>
        </p:txBody>
      </p:sp>
      <p:graphicFrame>
        <p:nvGraphicFramePr>
          <p:cNvPr id="4" name="Table 3">
            <a:extLst>
              <a:ext uri="{FF2B5EF4-FFF2-40B4-BE49-F238E27FC236}">
                <a16:creationId xmlns:a16="http://schemas.microsoft.com/office/drawing/2014/main" id="{1911836A-AAE2-57CF-5E68-40305B5CFD2F}"/>
              </a:ext>
            </a:extLst>
          </p:cNvPr>
          <p:cNvGraphicFramePr>
            <a:graphicFrameLocks noGrp="1"/>
          </p:cNvGraphicFramePr>
          <p:nvPr>
            <p:extLst>
              <p:ext uri="{D42A27DB-BD31-4B8C-83A1-F6EECF244321}">
                <p14:modId xmlns:p14="http://schemas.microsoft.com/office/powerpoint/2010/main" val="146474851"/>
              </p:ext>
            </p:extLst>
          </p:nvPr>
        </p:nvGraphicFramePr>
        <p:xfrm>
          <a:off x="540000" y="1553901"/>
          <a:ext cx="11101133" cy="5085223"/>
        </p:xfrm>
        <a:graphic>
          <a:graphicData uri="http://schemas.openxmlformats.org/drawingml/2006/table">
            <a:tbl>
              <a:tblPr firstRow="1" bandRow="1">
                <a:tableStyleId>{5C22544A-7EE6-4342-B048-85BDC9FD1C3A}</a:tableStyleId>
              </a:tblPr>
              <a:tblGrid>
                <a:gridCol w="2622009">
                  <a:extLst>
                    <a:ext uri="{9D8B030D-6E8A-4147-A177-3AD203B41FA5}">
                      <a16:colId xmlns:a16="http://schemas.microsoft.com/office/drawing/2014/main" val="3299573143"/>
                    </a:ext>
                  </a:extLst>
                </a:gridCol>
                <a:gridCol w="4430429">
                  <a:extLst>
                    <a:ext uri="{9D8B030D-6E8A-4147-A177-3AD203B41FA5}">
                      <a16:colId xmlns:a16="http://schemas.microsoft.com/office/drawing/2014/main" val="2037929800"/>
                    </a:ext>
                  </a:extLst>
                </a:gridCol>
                <a:gridCol w="4048695">
                  <a:extLst>
                    <a:ext uri="{9D8B030D-6E8A-4147-A177-3AD203B41FA5}">
                      <a16:colId xmlns:a16="http://schemas.microsoft.com/office/drawing/2014/main" val="675432241"/>
                    </a:ext>
                  </a:extLst>
                </a:gridCol>
              </a:tblGrid>
              <a:tr h="346305">
                <a:tc>
                  <a:txBody>
                    <a:bodyPr/>
                    <a:lstStyle/>
                    <a:p>
                      <a:r>
                        <a:rPr lang="en-US" dirty="0">
                          <a:solidFill>
                            <a:schemeClr val="tx1"/>
                          </a:solidFill>
                        </a:rPr>
                        <a:t>Key Data Fields</a:t>
                      </a:r>
                    </a:p>
                  </a:txBody>
                  <a:tcPr>
                    <a:noFill/>
                  </a:tcPr>
                </a:tc>
                <a:tc>
                  <a:txBody>
                    <a:bodyPr/>
                    <a:lstStyle/>
                    <a:p>
                      <a:r>
                        <a:rPr lang="en-US" dirty="0">
                          <a:solidFill>
                            <a:schemeClr val="tx1"/>
                          </a:solidFill>
                        </a:rPr>
                        <a:t>Data Contained</a:t>
                      </a:r>
                    </a:p>
                  </a:txBody>
                  <a:tcPr>
                    <a:noFill/>
                  </a:tcPr>
                </a:tc>
                <a:tc>
                  <a:txBody>
                    <a:bodyPr/>
                    <a:lstStyle/>
                    <a:p>
                      <a:r>
                        <a:rPr lang="en-US" dirty="0">
                          <a:solidFill>
                            <a:schemeClr val="tx1"/>
                          </a:solidFill>
                        </a:rPr>
                        <a:t>Business Questions</a:t>
                      </a:r>
                    </a:p>
                  </a:txBody>
                  <a:tcPr>
                    <a:noFill/>
                  </a:tcPr>
                </a:tc>
                <a:extLst>
                  <a:ext uri="{0D108BD9-81ED-4DB2-BD59-A6C34878D82A}">
                    <a16:rowId xmlns:a16="http://schemas.microsoft.com/office/drawing/2014/main" val="3489052635"/>
                  </a:ext>
                </a:extLst>
              </a:tr>
              <a:tr h="643743">
                <a:tc>
                  <a:txBody>
                    <a:bodyPr/>
                    <a:lstStyle/>
                    <a:p>
                      <a:r>
                        <a:rPr lang="en-US" dirty="0" err="1">
                          <a:solidFill>
                            <a:schemeClr val="tx1"/>
                          </a:solidFill>
                        </a:rPr>
                        <a:t>Aircraft.Damage</a:t>
                      </a:r>
                      <a:endParaRPr lang="en-US" dirty="0">
                        <a:solidFill>
                          <a:schemeClr val="tx1"/>
                        </a:solidFill>
                      </a:endParaRPr>
                    </a:p>
                  </a:txBody>
                  <a:tcPr>
                    <a:noFill/>
                  </a:tcPr>
                </a:tc>
                <a:tc>
                  <a:txBody>
                    <a:bodyPr/>
                    <a:lstStyle/>
                    <a:p>
                      <a:r>
                        <a:rPr lang="en-US" dirty="0">
                          <a:solidFill>
                            <a:schemeClr val="tx1"/>
                          </a:solidFill>
                        </a:rPr>
                        <a:t>The severity of damage to the aircraft:</a:t>
                      </a:r>
                    </a:p>
                    <a:p>
                      <a:pPr marL="285750" indent="-285750">
                        <a:buFont typeface="Arial" panose="020B0604020202020204" pitchFamily="34" charset="0"/>
                        <a:buChar char="•"/>
                      </a:pPr>
                      <a:r>
                        <a:rPr lang="en-US" dirty="0">
                          <a:solidFill>
                            <a:schemeClr val="tx1"/>
                          </a:solidFill>
                        </a:rPr>
                        <a:t>Destroyed / Substantial / Minor </a:t>
                      </a:r>
                    </a:p>
                  </a:txBody>
                  <a:tcPr>
                    <a:noFill/>
                  </a:tcPr>
                </a:tc>
                <a:tc>
                  <a:txBody>
                    <a:bodyPr/>
                    <a:lstStyle/>
                    <a:p>
                      <a:pPr marL="285750" indent="-285750">
                        <a:buFont typeface="Arial" panose="020B0604020202020204" pitchFamily="34" charset="0"/>
                        <a:buChar char="•"/>
                      </a:pPr>
                      <a:r>
                        <a:rPr lang="en-US" dirty="0">
                          <a:solidFill>
                            <a:schemeClr val="tx1"/>
                          </a:solidFill>
                        </a:rPr>
                        <a:t>Which aircrafts are the most durable?</a:t>
                      </a:r>
                    </a:p>
                  </a:txBody>
                  <a:tcPr>
                    <a:noFill/>
                  </a:tcPr>
                </a:tc>
                <a:extLst>
                  <a:ext uri="{0D108BD9-81ED-4DB2-BD59-A6C34878D82A}">
                    <a16:rowId xmlns:a16="http://schemas.microsoft.com/office/drawing/2014/main" val="1910124233"/>
                  </a:ext>
                </a:extLst>
              </a:tr>
              <a:tr h="606034">
                <a:tc>
                  <a:txBody>
                    <a:bodyPr/>
                    <a:lstStyle/>
                    <a:p>
                      <a:r>
                        <a:rPr lang="en-US" dirty="0">
                          <a:solidFill>
                            <a:schemeClr val="tx1"/>
                          </a:solidFill>
                        </a:rPr>
                        <a:t>Make</a:t>
                      </a:r>
                    </a:p>
                  </a:txBody>
                  <a:tcPr>
                    <a:noFill/>
                  </a:tcPr>
                </a:tc>
                <a:tc>
                  <a:txBody>
                    <a:bodyPr/>
                    <a:lstStyle/>
                    <a:p>
                      <a:pPr marL="0" indent="0">
                        <a:buFont typeface="Arial" panose="020B0604020202020204" pitchFamily="34" charset="0"/>
                        <a:buNone/>
                      </a:pPr>
                      <a:r>
                        <a:rPr lang="en-US" dirty="0">
                          <a:solidFill>
                            <a:schemeClr val="tx1"/>
                          </a:solidFill>
                        </a:rPr>
                        <a:t>The manufacturer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manufacturer makes the safest planes?</a:t>
                      </a:r>
                    </a:p>
                  </a:txBody>
                  <a:tcPr>
                    <a:noFill/>
                  </a:tcPr>
                </a:tc>
                <a:extLst>
                  <a:ext uri="{0D108BD9-81ED-4DB2-BD59-A6C34878D82A}">
                    <a16:rowId xmlns:a16="http://schemas.microsoft.com/office/drawing/2014/main" val="2568966789"/>
                  </a:ext>
                </a:extLst>
              </a:tr>
              <a:tr h="346305">
                <a:tc>
                  <a:txBody>
                    <a:bodyPr/>
                    <a:lstStyle/>
                    <a:p>
                      <a:r>
                        <a:rPr lang="en-US" dirty="0">
                          <a:solidFill>
                            <a:schemeClr val="tx1"/>
                          </a:solidFill>
                        </a:rPr>
                        <a:t>Model</a:t>
                      </a:r>
                    </a:p>
                  </a:txBody>
                  <a:tcPr>
                    <a:noFill/>
                  </a:tcPr>
                </a:tc>
                <a:tc>
                  <a:txBody>
                    <a:bodyPr/>
                    <a:lstStyle/>
                    <a:p>
                      <a:pPr marL="0" indent="0">
                        <a:buFont typeface="Arial" panose="020B0604020202020204" pitchFamily="34" charset="0"/>
                        <a:buNone/>
                      </a:pPr>
                      <a:r>
                        <a:rPr lang="en-US" dirty="0">
                          <a:solidFill>
                            <a:schemeClr val="tx1"/>
                          </a:solidFill>
                        </a:rPr>
                        <a:t>The model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model is the safest?</a:t>
                      </a:r>
                    </a:p>
                  </a:txBody>
                  <a:tcPr>
                    <a:noFill/>
                  </a:tcPr>
                </a:tc>
                <a:extLst>
                  <a:ext uri="{0D108BD9-81ED-4DB2-BD59-A6C34878D82A}">
                    <a16:rowId xmlns:a16="http://schemas.microsoft.com/office/drawing/2014/main" val="1632563860"/>
                  </a:ext>
                </a:extLst>
              </a:tr>
              <a:tr h="1029988">
                <a:tc>
                  <a:txBody>
                    <a:bodyPr/>
                    <a:lstStyle/>
                    <a:p>
                      <a:r>
                        <a:rPr lang="en-US" dirty="0">
                          <a:solidFill>
                            <a:schemeClr val="tx1"/>
                          </a:solidFill>
                        </a:rPr>
                        <a:t>Injury Columns</a:t>
                      </a:r>
                    </a:p>
                    <a:p>
                      <a:pPr marL="285750" indent="-285750">
                        <a:buFont typeface="Arial" panose="020B0604020202020204" pitchFamily="34" charset="0"/>
                        <a:buChar char="•"/>
                      </a:pPr>
                      <a:r>
                        <a:rPr lang="en-US" dirty="0">
                          <a:solidFill>
                            <a:schemeClr val="tx1"/>
                          </a:solidFill>
                        </a:rPr>
                        <a:t>Total Fatal / Serious / Minor Injuries</a:t>
                      </a:r>
                    </a:p>
                  </a:txBody>
                  <a:tcPr>
                    <a:noFill/>
                  </a:tcPr>
                </a:tc>
                <a:tc>
                  <a:txBody>
                    <a:bodyPr/>
                    <a:lstStyle/>
                    <a:p>
                      <a:pPr marL="0" indent="0">
                        <a:buFont typeface="Arial" panose="020B0604020202020204" pitchFamily="34" charset="0"/>
                        <a:buNone/>
                      </a:pPr>
                      <a:r>
                        <a:rPr lang="en-US" dirty="0">
                          <a:solidFill>
                            <a:schemeClr val="tx1"/>
                          </a:solidFill>
                        </a:rPr>
                        <a:t>How many passengers were injured and how serious were there injuries </a:t>
                      </a:r>
                    </a:p>
                  </a:txBody>
                  <a:tcPr>
                    <a:noFill/>
                  </a:tcPr>
                </a:tc>
                <a:tc>
                  <a:txBody>
                    <a:bodyPr/>
                    <a:lstStyle/>
                    <a:p>
                      <a:pPr marL="285750" indent="-285750">
                        <a:buFont typeface="Arial" panose="020B0604020202020204" pitchFamily="34" charset="0"/>
                        <a:buChar char="•"/>
                      </a:pPr>
                      <a:endParaRPr lang="en-US" dirty="0">
                        <a:solidFill>
                          <a:schemeClr val="tx1"/>
                        </a:solidFill>
                      </a:endParaRPr>
                    </a:p>
                  </a:txBody>
                  <a:tcPr>
                    <a:noFill/>
                  </a:tcPr>
                </a:tc>
                <a:extLst>
                  <a:ext uri="{0D108BD9-81ED-4DB2-BD59-A6C34878D82A}">
                    <a16:rowId xmlns:a16="http://schemas.microsoft.com/office/drawing/2014/main" val="1310328799"/>
                  </a:ext>
                </a:extLst>
              </a:tr>
              <a:tr h="865763">
                <a:tc>
                  <a:txBody>
                    <a:bodyPr/>
                    <a:lstStyle/>
                    <a:p>
                      <a:pPr marL="0" indent="0">
                        <a:buFont typeface="Arial" panose="020B0604020202020204" pitchFamily="34" charset="0"/>
                        <a:buNone/>
                      </a:pPr>
                      <a:r>
                        <a:rPr lang="en-US" dirty="0" err="1">
                          <a:solidFill>
                            <a:schemeClr val="tx1"/>
                          </a:solidFill>
                        </a:rPr>
                        <a:t>Engine.Type</a:t>
                      </a:r>
                      <a:endParaRPr lang="en-US" dirty="0">
                        <a:solidFill>
                          <a:schemeClr val="tx1"/>
                        </a:solidFill>
                      </a:endParaRPr>
                    </a:p>
                  </a:txBody>
                  <a:tcPr>
                    <a:noFill/>
                  </a:tcPr>
                </a:tc>
                <a:tc>
                  <a:txBody>
                    <a:bodyPr/>
                    <a:lstStyle/>
                    <a:p>
                      <a:pPr marL="0" indent="0">
                        <a:buFont typeface="Arial" panose="020B0604020202020204" pitchFamily="34" charset="0"/>
                        <a:buNone/>
                      </a:pPr>
                      <a:r>
                        <a:rPr lang="en-US" dirty="0">
                          <a:solidFill>
                            <a:schemeClr val="tx1"/>
                          </a:solidFill>
                        </a:rPr>
                        <a:t>The type of engine used in the aircraft</a:t>
                      </a:r>
                    </a:p>
                  </a:txBody>
                  <a:tcPr>
                    <a:noFill/>
                  </a:tcPr>
                </a:tc>
                <a:tc>
                  <a:txBody>
                    <a:bodyPr/>
                    <a:lstStyle/>
                    <a:p>
                      <a:pPr marL="285750" indent="-285750">
                        <a:buFont typeface="Arial" panose="020B0604020202020204" pitchFamily="34" charset="0"/>
                        <a:buChar char="•"/>
                      </a:pPr>
                      <a:r>
                        <a:rPr lang="en-US" dirty="0">
                          <a:solidFill>
                            <a:schemeClr val="tx1"/>
                          </a:solidFill>
                        </a:rPr>
                        <a:t>Is there a correlation between engine type and severity of the accident?</a:t>
                      </a:r>
                    </a:p>
                  </a:txBody>
                  <a:tcPr>
                    <a:noFill/>
                  </a:tcPr>
                </a:tc>
                <a:extLst>
                  <a:ext uri="{0D108BD9-81ED-4DB2-BD59-A6C34878D82A}">
                    <a16:rowId xmlns:a16="http://schemas.microsoft.com/office/drawing/2014/main" val="1777896820"/>
                  </a:ext>
                </a:extLst>
              </a:tr>
              <a:tr h="1125492">
                <a:tc>
                  <a:txBody>
                    <a:bodyPr/>
                    <a:lstStyle/>
                    <a:p>
                      <a:pPr marL="0" indent="0">
                        <a:buFont typeface="Arial" panose="020B0604020202020204" pitchFamily="34" charset="0"/>
                        <a:buNone/>
                      </a:pPr>
                      <a:r>
                        <a:rPr lang="en-US" dirty="0" err="1">
                          <a:solidFill>
                            <a:schemeClr val="tx1"/>
                          </a:solidFill>
                        </a:rPr>
                        <a:t>Num.of.Engines</a:t>
                      </a:r>
                      <a:endParaRPr lang="en-US" dirty="0">
                        <a:solidFill>
                          <a:schemeClr val="tx1"/>
                        </a:solidFill>
                      </a:endParaRPr>
                    </a:p>
                  </a:txBody>
                  <a:tcPr>
                    <a:noFill/>
                  </a:tcPr>
                </a:tc>
                <a:tc>
                  <a:txBody>
                    <a:bodyPr/>
                    <a:lstStyle/>
                    <a:p>
                      <a:pPr marL="0" indent="0">
                        <a:buFont typeface="Arial" panose="020B0604020202020204" pitchFamily="34" charset="0"/>
                        <a:buNone/>
                      </a:pPr>
                      <a:r>
                        <a:rPr lang="en-US" dirty="0">
                          <a:solidFill>
                            <a:schemeClr val="tx1"/>
                          </a:solidFill>
                        </a:rPr>
                        <a:t>The number of engines on the aircraft</a:t>
                      </a: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Is there a correlation between the # of engines and severity of the accident?</a:t>
                      </a:r>
                    </a:p>
                  </a:txBody>
                  <a:tcPr>
                    <a:noFill/>
                  </a:tcPr>
                </a:tc>
                <a:extLst>
                  <a:ext uri="{0D108BD9-81ED-4DB2-BD59-A6C34878D82A}">
                    <a16:rowId xmlns:a16="http://schemas.microsoft.com/office/drawing/2014/main" val="1075043438"/>
                  </a:ext>
                </a:extLst>
              </a:tr>
            </a:tbl>
          </a:graphicData>
        </a:graphic>
      </p:graphicFrame>
    </p:spTree>
    <p:extLst>
      <p:ext uri="{BB962C8B-B14F-4D97-AF65-F5344CB8AC3E}">
        <p14:creationId xmlns:p14="http://schemas.microsoft.com/office/powerpoint/2010/main" val="140330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7A8-57F7-F76F-9DEB-DE8DC57FF352}"/>
              </a:ext>
            </a:extLst>
          </p:cNvPr>
          <p:cNvSpPr>
            <a:spLocks noGrp="1"/>
          </p:cNvSpPr>
          <p:nvPr>
            <p:ph type="title"/>
          </p:nvPr>
        </p:nvSpPr>
        <p:spPr/>
        <p:txBody>
          <a:bodyPr/>
          <a:lstStyle/>
          <a:p>
            <a:r>
              <a:rPr lang="en-US" dirty="0"/>
              <a:t>Aircraft Damage by Engine Type</a:t>
            </a:r>
          </a:p>
        </p:txBody>
      </p:sp>
      <p:sp>
        <p:nvSpPr>
          <p:cNvPr id="4" name="Rectangle 3">
            <a:extLst>
              <a:ext uri="{FF2B5EF4-FFF2-40B4-BE49-F238E27FC236}">
                <a16:creationId xmlns:a16="http://schemas.microsoft.com/office/drawing/2014/main" id="{9C9AC17F-9250-F248-BC6A-9AE39A65D0AE}"/>
              </a:ext>
            </a:extLst>
          </p:cNvPr>
          <p:cNvSpPr/>
          <p:nvPr/>
        </p:nvSpPr>
        <p:spPr>
          <a:xfrm>
            <a:off x="702700" y="1863142"/>
            <a:ext cx="4567005" cy="322094"/>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Engine Type</a:t>
            </a:r>
          </a:p>
        </p:txBody>
      </p:sp>
      <p:sp>
        <p:nvSpPr>
          <p:cNvPr id="3" name="Rectangle 2">
            <a:extLst>
              <a:ext uri="{FF2B5EF4-FFF2-40B4-BE49-F238E27FC236}">
                <a16:creationId xmlns:a16="http://schemas.microsoft.com/office/drawing/2014/main" id="{ABB355F9-052D-60D3-7379-84D9308F0ADA}"/>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4B858546-838E-9CA7-3985-783560A0234E}"/>
              </a:ext>
            </a:extLst>
          </p:cNvPr>
          <p:cNvSpPr txBox="1"/>
          <p:nvPr/>
        </p:nvSpPr>
        <p:spPr>
          <a:xfrm>
            <a:off x="6673754" y="2465587"/>
            <a:ext cx="4435523"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ysClr val="windowText" lastClr="000000"/>
                </a:solidFill>
              </a:rPr>
              <a:t>Turbo Fan </a:t>
            </a:r>
            <a:r>
              <a:rPr lang="en-US" sz="1400" dirty="0">
                <a:solidFill>
                  <a:sysClr val="windowText" lastClr="000000"/>
                </a:solidFill>
              </a:rPr>
              <a:t>and </a:t>
            </a:r>
            <a:r>
              <a:rPr lang="en-US" sz="1400" b="1" dirty="0">
                <a:solidFill>
                  <a:sysClr val="windowText" lastClr="000000"/>
                </a:solidFill>
              </a:rPr>
              <a:t>Turbo Jet </a:t>
            </a:r>
            <a:r>
              <a:rPr lang="en-US" sz="1400" dirty="0">
                <a:solidFill>
                  <a:sysClr val="windowText" lastClr="000000"/>
                </a:solidFill>
              </a:rPr>
              <a:t>have by far the </a:t>
            </a:r>
            <a:r>
              <a:rPr lang="en-US" sz="1400" b="1" dirty="0">
                <a:solidFill>
                  <a:sysClr val="windowText" lastClr="000000"/>
                </a:solidFill>
              </a:rPr>
              <a:t>highest percentage of minor aircraft damage</a:t>
            </a:r>
          </a:p>
          <a:p>
            <a:pPr marL="285750" indent="-285750">
              <a:buFont typeface="Arial" panose="020B0604020202020204" pitchFamily="34" charset="0"/>
              <a:buChar char="•"/>
            </a:pPr>
            <a:r>
              <a:rPr lang="en-US" sz="1400" b="1" dirty="0">
                <a:solidFill>
                  <a:sysClr val="windowText" lastClr="000000"/>
                </a:solidFill>
              </a:rPr>
              <a:t>Electric engines </a:t>
            </a:r>
            <a:r>
              <a:rPr lang="en-US" sz="1400" dirty="0">
                <a:solidFill>
                  <a:sysClr val="windowText" lastClr="000000"/>
                </a:solidFill>
              </a:rPr>
              <a:t>seem </a:t>
            </a:r>
            <a:r>
              <a:rPr lang="en-US" sz="1400" b="1" dirty="0">
                <a:solidFill>
                  <a:sysClr val="windowText" lastClr="000000"/>
                </a:solidFill>
              </a:rPr>
              <a:t>the most dangerous </a:t>
            </a:r>
            <a:r>
              <a:rPr lang="en-US" sz="1400" dirty="0">
                <a:solidFill>
                  <a:sysClr val="windowText" lastClr="000000"/>
                </a:solidFill>
              </a:rPr>
              <a:t>with the </a:t>
            </a:r>
            <a:r>
              <a:rPr lang="en-US" sz="1400" b="1" dirty="0">
                <a:solidFill>
                  <a:sysClr val="windowText" lastClr="000000"/>
                </a:solidFill>
              </a:rPr>
              <a:t>highest percentage of substantial damage</a:t>
            </a:r>
          </a:p>
        </p:txBody>
      </p:sp>
      <p:sp>
        <p:nvSpPr>
          <p:cNvPr id="7" name="Rectangle 6">
            <a:extLst>
              <a:ext uri="{FF2B5EF4-FFF2-40B4-BE49-F238E27FC236}">
                <a16:creationId xmlns:a16="http://schemas.microsoft.com/office/drawing/2014/main" id="{369D70C3-9EFA-94ED-A7AE-7A85E1EABC77}"/>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pic>
        <p:nvPicPr>
          <p:cNvPr id="1026" name="Picture 2">
            <a:extLst>
              <a:ext uri="{FF2B5EF4-FFF2-40B4-BE49-F238E27FC236}">
                <a16:creationId xmlns:a16="http://schemas.microsoft.com/office/drawing/2014/main" id="{7159D849-470C-44A1-BFA5-7B19BCD22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00" y="2185236"/>
            <a:ext cx="4567005" cy="3343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3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7A8-57F7-F76F-9DEB-DE8DC57FF352}"/>
              </a:ext>
            </a:extLst>
          </p:cNvPr>
          <p:cNvSpPr>
            <a:spLocks noGrp="1"/>
          </p:cNvSpPr>
          <p:nvPr>
            <p:ph type="title"/>
          </p:nvPr>
        </p:nvSpPr>
        <p:spPr/>
        <p:txBody>
          <a:bodyPr/>
          <a:lstStyle/>
          <a:p>
            <a:r>
              <a:rPr lang="en-US" dirty="0"/>
              <a:t>Aircraft Damage by # of Engines</a:t>
            </a:r>
          </a:p>
        </p:txBody>
      </p:sp>
      <p:sp>
        <p:nvSpPr>
          <p:cNvPr id="4" name="Rectangle 3">
            <a:extLst>
              <a:ext uri="{FF2B5EF4-FFF2-40B4-BE49-F238E27FC236}">
                <a16:creationId xmlns:a16="http://schemas.microsoft.com/office/drawing/2014/main" id="{9C9AC17F-9250-F248-BC6A-9AE39A65D0AE}"/>
              </a:ext>
            </a:extLst>
          </p:cNvPr>
          <p:cNvSpPr/>
          <p:nvPr/>
        </p:nvSpPr>
        <p:spPr>
          <a:xfrm>
            <a:off x="702700" y="1863142"/>
            <a:ext cx="4567005" cy="322094"/>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Engine Type</a:t>
            </a:r>
          </a:p>
        </p:txBody>
      </p:sp>
      <p:sp>
        <p:nvSpPr>
          <p:cNvPr id="3" name="Rectangle 2">
            <a:extLst>
              <a:ext uri="{FF2B5EF4-FFF2-40B4-BE49-F238E27FC236}">
                <a16:creationId xmlns:a16="http://schemas.microsoft.com/office/drawing/2014/main" id="{ABB355F9-052D-60D3-7379-84D9308F0ADA}"/>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4B858546-838E-9CA7-3985-783560A0234E}"/>
              </a:ext>
            </a:extLst>
          </p:cNvPr>
          <p:cNvSpPr txBox="1"/>
          <p:nvPr/>
        </p:nvSpPr>
        <p:spPr>
          <a:xfrm>
            <a:off x="6673754" y="2465587"/>
            <a:ext cx="4435523"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ysClr val="windowText" lastClr="000000"/>
                </a:solidFill>
              </a:rPr>
              <a:t>Turbo Fan </a:t>
            </a:r>
            <a:r>
              <a:rPr lang="en-US" sz="1400" dirty="0">
                <a:solidFill>
                  <a:sysClr val="windowText" lastClr="000000"/>
                </a:solidFill>
              </a:rPr>
              <a:t>and </a:t>
            </a:r>
            <a:r>
              <a:rPr lang="en-US" sz="1400" b="1" dirty="0">
                <a:solidFill>
                  <a:sysClr val="windowText" lastClr="000000"/>
                </a:solidFill>
              </a:rPr>
              <a:t>Turbo Jet </a:t>
            </a:r>
            <a:r>
              <a:rPr lang="en-US" sz="1400" dirty="0">
                <a:solidFill>
                  <a:sysClr val="windowText" lastClr="000000"/>
                </a:solidFill>
              </a:rPr>
              <a:t>have by far the </a:t>
            </a:r>
            <a:r>
              <a:rPr lang="en-US" sz="1400" b="1" dirty="0">
                <a:solidFill>
                  <a:sysClr val="windowText" lastClr="000000"/>
                </a:solidFill>
              </a:rPr>
              <a:t>highest percentage of minor aircraft damage</a:t>
            </a:r>
          </a:p>
          <a:p>
            <a:pPr marL="285750" indent="-285750">
              <a:buFont typeface="Arial" panose="020B0604020202020204" pitchFamily="34" charset="0"/>
              <a:buChar char="•"/>
            </a:pPr>
            <a:r>
              <a:rPr lang="en-US" sz="1400" b="1" dirty="0">
                <a:solidFill>
                  <a:sysClr val="windowText" lastClr="000000"/>
                </a:solidFill>
              </a:rPr>
              <a:t>Electric engines </a:t>
            </a:r>
            <a:r>
              <a:rPr lang="en-US" sz="1400" dirty="0">
                <a:solidFill>
                  <a:sysClr val="windowText" lastClr="000000"/>
                </a:solidFill>
              </a:rPr>
              <a:t>seem </a:t>
            </a:r>
            <a:r>
              <a:rPr lang="en-US" sz="1400" b="1" dirty="0">
                <a:solidFill>
                  <a:sysClr val="windowText" lastClr="000000"/>
                </a:solidFill>
              </a:rPr>
              <a:t>the most dangerous </a:t>
            </a:r>
            <a:r>
              <a:rPr lang="en-US" sz="1400" dirty="0">
                <a:solidFill>
                  <a:sysClr val="windowText" lastClr="000000"/>
                </a:solidFill>
              </a:rPr>
              <a:t>with the </a:t>
            </a:r>
            <a:r>
              <a:rPr lang="en-US" sz="1400" b="1" dirty="0">
                <a:solidFill>
                  <a:sysClr val="windowText" lastClr="000000"/>
                </a:solidFill>
              </a:rPr>
              <a:t>highest percentage of substantial damage</a:t>
            </a:r>
          </a:p>
        </p:txBody>
      </p:sp>
      <p:sp>
        <p:nvSpPr>
          <p:cNvPr id="7" name="Rectangle 6">
            <a:extLst>
              <a:ext uri="{FF2B5EF4-FFF2-40B4-BE49-F238E27FC236}">
                <a16:creationId xmlns:a16="http://schemas.microsoft.com/office/drawing/2014/main" id="{369D70C3-9EFA-94ED-A7AE-7A85E1EABC77}"/>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pic>
        <p:nvPicPr>
          <p:cNvPr id="2050" name="Picture 2">
            <a:extLst>
              <a:ext uri="{FF2B5EF4-FFF2-40B4-BE49-F238E27FC236}">
                <a16:creationId xmlns:a16="http://schemas.microsoft.com/office/drawing/2014/main" id="{151EC0D9-7687-B2CB-0D59-18FD3C9F0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00" y="2185236"/>
            <a:ext cx="4567005" cy="286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7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6871-D07A-C740-2E01-3638F9563C41}"/>
              </a:ext>
            </a:extLst>
          </p:cNvPr>
          <p:cNvSpPr>
            <a:spLocks noGrp="1"/>
          </p:cNvSpPr>
          <p:nvPr>
            <p:ph type="title"/>
          </p:nvPr>
        </p:nvSpPr>
        <p:spPr/>
        <p:txBody>
          <a:bodyPr/>
          <a:lstStyle/>
          <a:p>
            <a:r>
              <a:rPr lang="en-US" dirty="0"/>
              <a:t>Aircraft Damage by Make</a:t>
            </a:r>
          </a:p>
        </p:txBody>
      </p:sp>
      <p:pic>
        <p:nvPicPr>
          <p:cNvPr id="3074" name="Picture 2">
            <a:extLst>
              <a:ext uri="{FF2B5EF4-FFF2-40B4-BE49-F238E27FC236}">
                <a16:creationId xmlns:a16="http://schemas.microsoft.com/office/drawing/2014/main" id="{C0A5075C-A6F7-BDBF-B135-F8B6215B0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16" y="2332346"/>
            <a:ext cx="4980766" cy="3492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D4A3B8-14B3-C2FA-7231-DFA5B097ACA7}"/>
              </a:ext>
            </a:extLst>
          </p:cNvPr>
          <p:cNvSpPr/>
          <p:nvPr/>
        </p:nvSpPr>
        <p:spPr>
          <a:xfrm>
            <a:off x="633514" y="1936783"/>
            <a:ext cx="5039769"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Make</a:t>
            </a:r>
          </a:p>
        </p:txBody>
      </p:sp>
      <p:sp>
        <p:nvSpPr>
          <p:cNvPr id="5" name="Rectangle 4">
            <a:extLst>
              <a:ext uri="{FF2B5EF4-FFF2-40B4-BE49-F238E27FC236}">
                <a16:creationId xmlns:a16="http://schemas.microsoft.com/office/drawing/2014/main" id="{DE914991-7A5C-7F44-2743-683701DA10B2}"/>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13A4558-6BDE-F570-2ABD-F6D1E18D7107}"/>
              </a:ext>
            </a:extLst>
          </p:cNvPr>
          <p:cNvSpPr txBox="1"/>
          <p:nvPr/>
        </p:nvSpPr>
        <p:spPr>
          <a:xfrm>
            <a:off x="6662252" y="2416483"/>
            <a:ext cx="4435523"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dirty="0">
                <a:solidFill>
                  <a:sysClr val="windowText" lastClr="000000"/>
                </a:solidFill>
              </a:rPr>
              <a:t>Bell</a:t>
            </a:r>
            <a:r>
              <a:rPr lang="en-US" sz="1400" dirty="0">
                <a:solidFill>
                  <a:sysClr val="windowText" lastClr="000000"/>
                </a:solidFill>
              </a:rPr>
              <a:t> has the </a:t>
            </a:r>
            <a:r>
              <a:rPr lang="en-US" sz="1400" b="1" dirty="0">
                <a:solidFill>
                  <a:sysClr val="windowText" lastClr="000000"/>
                </a:solidFill>
              </a:rPr>
              <a:t>highest % of destroyed and substantial damage</a:t>
            </a:r>
          </a:p>
          <a:p>
            <a:pPr marL="285750" indent="-285750">
              <a:lnSpc>
                <a:spcPct val="150000"/>
              </a:lnSpc>
              <a:buFont typeface="Arial" panose="020B0604020202020204" pitchFamily="34" charset="0"/>
              <a:buChar char="•"/>
            </a:pPr>
            <a:r>
              <a:rPr lang="en-US" sz="1400" dirty="0">
                <a:solidFill>
                  <a:sysClr val="windowText" lastClr="000000"/>
                </a:solidFill>
              </a:rPr>
              <a:t>Beech has the highest % of destroyed aircrafts</a:t>
            </a:r>
          </a:p>
          <a:p>
            <a:pPr marL="285750" indent="-285750">
              <a:lnSpc>
                <a:spcPct val="150000"/>
              </a:lnSpc>
              <a:buFont typeface="Arial" panose="020B0604020202020204" pitchFamily="34" charset="0"/>
              <a:buChar char="•"/>
            </a:pPr>
            <a:r>
              <a:rPr lang="en-US" sz="1400" dirty="0">
                <a:solidFill>
                  <a:sysClr val="windowText" lastClr="000000"/>
                </a:solidFill>
              </a:rPr>
              <a:t>Boeing has the safest planes with by far the highest % of minor damage</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9DE2C3C7-7FA0-961A-062A-0FE1A1963D28}"/>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25805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052D-B66D-B978-A98F-B1F510F0740D}"/>
              </a:ext>
            </a:extLst>
          </p:cNvPr>
          <p:cNvSpPr>
            <a:spLocks noGrp="1"/>
          </p:cNvSpPr>
          <p:nvPr>
            <p:ph type="title"/>
          </p:nvPr>
        </p:nvSpPr>
        <p:spPr/>
        <p:txBody>
          <a:bodyPr/>
          <a:lstStyle/>
          <a:p>
            <a:r>
              <a:rPr lang="en-US" dirty="0"/>
              <a:t>Exploring Boeing Deeper</a:t>
            </a:r>
          </a:p>
        </p:txBody>
      </p:sp>
      <p:pic>
        <p:nvPicPr>
          <p:cNvPr id="2052" name="Picture 4">
            <a:extLst>
              <a:ext uri="{FF2B5EF4-FFF2-40B4-BE49-F238E27FC236}">
                <a16:creationId xmlns:a16="http://schemas.microsoft.com/office/drawing/2014/main" id="{A3D27C65-F8EF-D668-8299-6CA4B08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256694"/>
            <a:ext cx="6440646" cy="3838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D4D2F3-5761-2B92-674A-848DA794F65C}"/>
              </a:ext>
            </a:extLst>
          </p:cNvPr>
          <p:cNvSpPr/>
          <p:nvPr/>
        </p:nvSpPr>
        <p:spPr>
          <a:xfrm>
            <a:off x="540000" y="1861131"/>
            <a:ext cx="6440646"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Boeing Aircraft Damage % By Model</a:t>
            </a:r>
          </a:p>
        </p:txBody>
      </p:sp>
      <p:sp>
        <p:nvSpPr>
          <p:cNvPr id="5" name="Rectangle 4">
            <a:extLst>
              <a:ext uri="{FF2B5EF4-FFF2-40B4-BE49-F238E27FC236}">
                <a16:creationId xmlns:a16="http://schemas.microsoft.com/office/drawing/2014/main" id="{63FD591D-0C76-67D2-64EE-6475FAF7EC6F}"/>
              </a:ext>
            </a:extLst>
          </p:cNvPr>
          <p:cNvSpPr/>
          <p:nvPr/>
        </p:nvSpPr>
        <p:spPr>
          <a:xfrm>
            <a:off x="7228936" y="1863142"/>
            <a:ext cx="4260364" cy="2904390"/>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A501F71-E279-FFA6-8CDB-B1E032E053A1}"/>
              </a:ext>
            </a:extLst>
          </p:cNvPr>
          <p:cNvSpPr txBox="1"/>
          <p:nvPr/>
        </p:nvSpPr>
        <p:spPr>
          <a:xfrm>
            <a:off x="7333640" y="2416483"/>
            <a:ext cx="4155660"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777 model has the highest % of minor damage </a:t>
            </a:r>
          </a:p>
          <a:p>
            <a:pPr marL="285750" indent="-285750">
              <a:lnSpc>
                <a:spcPct val="150000"/>
              </a:lnSpc>
              <a:buFont typeface="Arial" panose="020B0604020202020204" pitchFamily="34" charset="0"/>
              <a:buChar char="•"/>
            </a:pPr>
            <a:r>
              <a:rPr lang="en-US" sz="1400" dirty="0">
                <a:solidFill>
                  <a:sysClr val="windowText" lastClr="000000"/>
                </a:solidFill>
              </a:rPr>
              <a:t>The 747 model has the 2</a:t>
            </a:r>
            <a:r>
              <a:rPr lang="en-US" sz="1400" baseline="30000" dirty="0">
                <a:solidFill>
                  <a:sysClr val="windowText" lastClr="000000"/>
                </a:solidFill>
              </a:rPr>
              <a:t>nd</a:t>
            </a:r>
            <a:r>
              <a:rPr lang="en-US" sz="1400" dirty="0">
                <a:solidFill>
                  <a:sysClr val="windowText" lastClr="000000"/>
                </a:solidFill>
              </a:rPr>
              <a:t> highest % of minor damage</a:t>
            </a:r>
          </a:p>
          <a:p>
            <a:pPr marL="285750" indent="-285750">
              <a:lnSpc>
                <a:spcPct val="150000"/>
              </a:lnSpc>
              <a:buFont typeface="Arial" panose="020B0604020202020204" pitchFamily="34" charset="0"/>
              <a:buChar char="•"/>
            </a:pPr>
            <a:r>
              <a:rPr lang="en-US" sz="1400" dirty="0">
                <a:solidFill>
                  <a:sysClr val="windowText" lastClr="000000"/>
                </a:solidFill>
              </a:rPr>
              <a:t>The 737-200 model has the highest destroyed %</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DB0969C0-EDD7-8F13-173F-B29EE5898FCE}"/>
              </a:ext>
            </a:extLst>
          </p:cNvPr>
          <p:cNvSpPr/>
          <p:nvPr/>
        </p:nvSpPr>
        <p:spPr>
          <a:xfrm>
            <a:off x="7228936" y="1863141"/>
            <a:ext cx="4260364"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89363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45DD-91EF-0BB4-0FFE-242F59E57CF3}"/>
              </a:ext>
            </a:extLst>
          </p:cNvPr>
          <p:cNvSpPr>
            <a:spLocks noGrp="1"/>
          </p:cNvSpPr>
          <p:nvPr>
            <p:ph type="title"/>
          </p:nvPr>
        </p:nvSpPr>
        <p:spPr>
          <a:xfrm>
            <a:off x="540000" y="540000"/>
            <a:ext cx="11101135" cy="1013901"/>
          </a:xfrm>
        </p:spPr>
        <p:txBody>
          <a:bodyPr/>
          <a:lstStyle/>
          <a:p>
            <a:r>
              <a:rPr lang="en-US" dirty="0"/>
              <a:t>Recommendations </a:t>
            </a:r>
          </a:p>
        </p:txBody>
      </p:sp>
      <p:sp>
        <p:nvSpPr>
          <p:cNvPr id="3" name="Content Placeholder 2">
            <a:extLst>
              <a:ext uri="{FF2B5EF4-FFF2-40B4-BE49-F238E27FC236}">
                <a16:creationId xmlns:a16="http://schemas.microsoft.com/office/drawing/2014/main" id="{4B9F00F4-9D93-2110-F8BE-64592DAD8C04}"/>
              </a:ext>
            </a:extLst>
          </p:cNvPr>
          <p:cNvSpPr>
            <a:spLocks noGrp="1"/>
          </p:cNvSpPr>
          <p:nvPr>
            <p:ph idx="1"/>
          </p:nvPr>
        </p:nvSpPr>
        <p:spPr>
          <a:xfrm>
            <a:off x="540000" y="1892061"/>
            <a:ext cx="11101136" cy="4416664"/>
          </a:xfrm>
        </p:spPr>
        <p:txBody>
          <a:bodyPr/>
          <a:lstStyle/>
          <a:p>
            <a:pPr marL="0" indent="0">
              <a:buNone/>
            </a:pPr>
            <a:r>
              <a:rPr lang="en-US" b="1" dirty="0"/>
              <a:t>My recommendation is to look for Boeing made airplanes, specifically the 777 and 747 models, preferably with The Turbo Fan and Turbo Jet engine, and 3-4 engines.</a:t>
            </a:r>
          </a:p>
          <a:p>
            <a:pPr marL="0" indent="0">
              <a:buNone/>
            </a:pPr>
            <a:r>
              <a:rPr lang="en-US" dirty="0"/>
              <a:t>This recommendation is supported by 4 key pieces of data found during analysis.</a:t>
            </a:r>
          </a:p>
          <a:p>
            <a:pPr marL="0" indent="0">
              <a:buNone/>
            </a:pPr>
            <a:r>
              <a:rPr lang="en-US" dirty="0"/>
              <a:t>1. </a:t>
            </a:r>
            <a:r>
              <a:rPr lang="en-US" b="1" dirty="0"/>
              <a:t>Boeing</a:t>
            </a:r>
            <a:r>
              <a:rPr lang="en-US" dirty="0"/>
              <a:t> has the </a:t>
            </a:r>
            <a:r>
              <a:rPr lang="en-US" b="1" dirty="0"/>
              <a:t>lowest percentage </a:t>
            </a:r>
            <a:r>
              <a:rPr lang="en-US" dirty="0"/>
              <a:t>of destroyed aircrafts when compared to other Makes.</a:t>
            </a:r>
          </a:p>
          <a:p>
            <a:pPr marL="0" indent="0">
              <a:buNone/>
            </a:pPr>
            <a:r>
              <a:rPr lang="en-US" dirty="0"/>
              <a:t>2. The </a:t>
            </a:r>
            <a:r>
              <a:rPr lang="en-US" b="1" dirty="0"/>
              <a:t>777 and 747 models </a:t>
            </a:r>
            <a:r>
              <a:rPr lang="en-US" dirty="0"/>
              <a:t>have </a:t>
            </a:r>
            <a:r>
              <a:rPr lang="en-US" b="1" dirty="0"/>
              <a:t>the lowest destroyed and substantial percentage </a:t>
            </a:r>
            <a:r>
              <a:rPr lang="en-US" dirty="0"/>
              <a:t>compared to other Boeing models.</a:t>
            </a:r>
          </a:p>
          <a:p>
            <a:pPr marL="0" indent="0">
              <a:buNone/>
            </a:pPr>
            <a:r>
              <a:rPr lang="en-US" dirty="0"/>
              <a:t>3. </a:t>
            </a:r>
            <a:r>
              <a:rPr lang="en-US" b="1" dirty="0"/>
              <a:t>Turbo Fan and Jet engines have the lowest destroyed percentage damage</a:t>
            </a:r>
          </a:p>
          <a:p>
            <a:pPr marL="0" indent="0">
              <a:buNone/>
            </a:pPr>
            <a:r>
              <a:rPr lang="en-US" dirty="0"/>
              <a:t>4</a:t>
            </a:r>
            <a:r>
              <a:rPr lang="en-US" b="1" dirty="0"/>
              <a:t>. Planes with 3-4 engines have the lowest percentage of destroyed / </a:t>
            </a:r>
            <a:r>
              <a:rPr lang="en-US" b="1" dirty="0" err="1"/>
              <a:t>substanstial</a:t>
            </a:r>
            <a:r>
              <a:rPr lang="en-US" b="1" dirty="0"/>
              <a:t> damage.</a:t>
            </a:r>
          </a:p>
        </p:txBody>
      </p:sp>
    </p:spTree>
    <p:extLst>
      <p:ext uri="{BB962C8B-B14F-4D97-AF65-F5344CB8AC3E}">
        <p14:creationId xmlns:p14="http://schemas.microsoft.com/office/powerpoint/2010/main" val="2727117123"/>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3054</TotalTime>
  <Words>536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Bell MT</vt:lpstr>
      <vt:lpstr>GlowVTI</vt:lpstr>
      <vt:lpstr>Aviation Data Analysis</vt:lpstr>
      <vt:lpstr>Overview and Recommendation</vt:lpstr>
      <vt:lpstr>Datasets Utilized</vt:lpstr>
      <vt:lpstr>Data Understanding</vt:lpstr>
      <vt:lpstr>Aircraft Damage by Engine Type</vt:lpstr>
      <vt:lpstr>Aircraft Damage by # of Engines</vt:lpstr>
      <vt:lpstr>Aircraft Damage by Make</vt:lpstr>
      <vt:lpstr>Exploring Boeing Deeper</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Alec Schonfeld</dc:creator>
  <cp:lastModifiedBy>Alec Schonfeld</cp:lastModifiedBy>
  <cp:revision>1</cp:revision>
  <dcterms:created xsi:type="dcterms:W3CDTF">2023-12-24T17:09:15Z</dcterms:created>
  <dcterms:modified xsi:type="dcterms:W3CDTF">2024-03-17T18:12:40Z</dcterms:modified>
</cp:coreProperties>
</file>