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5" r:id="rId9"/>
    <p:sldId id="271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8A384FF-5A1F-35EE-7675-D02B3B776D6F}" name="Alec Schonfeld" initials="AS" userId="908fa86f43668255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72539E-5457-4219-896F-DC47866D527C}" v="33" dt="2024-05-22T01:54:56.0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94" autoAdjust="0"/>
    <p:restoredTop sz="94660"/>
  </p:normalViewPr>
  <p:slideViewPr>
    <p:cSldViewPr snapToGrid="0">
      <p:cViewPr varScale="1">
        <p:scale>
          <a:sx n="75" d="100"/>
          <a:sy n="75" d="100"/>
        </p:scale>
        <p:origin x="5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c Schonfeld" userId="908fa86f43668255" providerId="LiveId" clId="{0B72539E-5457-4219-896F-DC47866D527C}"/>
    <pc:docChg chg="undo custSel addSld delSld modSld sldOrd">
      <pc:chgData name="Alec Schonfeld" userId="908fa86f43668255" providerId="LiveId" clId="{0B72539E-5457-4219-896F-DC47866D527C}" dt="2024-05-22T02:07:54.352" v="1428"/>
      <pc:docMkLst>
        <pc:docMk/>
      </pc:docMkLst>
      <pc:sldChg chg="modSp mod">
        <pc:chgData name="Alec Schonfeld" userId="908fa86f43668255" providerId="LiveId" clId="{0B72539E-5457-4219-896F-DC47866D527C}" dt="2024-05-19T21:00:15.085" v="851" actId="113"/>
        <pc:sldMkLst>
          <pc:docMk/>
          <pc:sldMk cId="3031315073" sldId="257"/>
        </pc:sldMkLst>
        <pc:spChg chg="mod">
          <ac:chgData name="Alec Schonfeld" userId="908fa86f43668255" providerId="LiveId" clId="{0B72539E-5457-4219-896F-DC47866D527C}" dt="2024-05-19T21:00:15.085" v="851" actId="113"/>
          <ac:spMkLst>
            <pc:docMk/>
            <pc:sldMk cId="3031315073" sldId="257"/>
            <ac:spMk id="3" creationId="{D5AB64EF-C853-52FA-7D05-BB24578E182F}"/>
          </ac:spMkLst>
        </pc:spChg>
      </pc:sldChg>
      <pc:sldChg chg="addSp delSp modSp mod addCm delCm modCm">
        <pc:chgData name="Alec Schonfeld" userId="908fa86f43668255" providerId="LiveId" clId="{0B72539E-5457-4219-896F-DC47866D527C}" dt="2024-05-22T02:07:54.352" v="1428"/>
        <pc:sldMkLst>
          <pc:docMk/>
          <pc:sldMk cId="2294058430" sldId="258"/>
        </pc:sldMkLst>
        <pc:spChg chg="add mod">
          <ac:chgData name="Alec Schonfeld" userId="908fa86f43668255" providerId="LiveId" clId="{0B72539E-5457-4219-896F-DC47866D527C}" dt="2024-05-19T20:59:17.818" v="843" actId="14100"/>
          <ac:spMkLst>
            <pc:docMk/>
            <pc:sldMk cId="2294058430" sldId="258"/>
            <ac:spMk id="3" creationId="{68F51F2D-E22C-6EBD-5FA8-B2FFF57D05E1}"/>
          </ac:spMkLst>
        </pc:spChg>
        <pc:spChg chg="mod">
          <ac:chgData name="Alec Schonfeld" userId="908fa86f43668255" providerId="LiveId" clId="{0B72539E-5457-4219-896F-DC47866D527C}" dt="2024-05-22T01:54:39.646" v="1164" actId="20577"/>
          <ac:spMkLst>
            <pc:docMk/>
            <pc:sldMk cId="2294058430" sldId="258"/>
            <ac:spMk id="6" creationId="{3086C438-DC41-218B-CABD-7ECCE34E32ED}"/>
          </ac:spMkLst>
        </pc:spChg>
        <pc:spChg chg="mod">
          <ac:chgData name="Alec Schonfeld" userId="908fa86f43668255" providerId="LiveId" clId="{0B72539E-5457-4219-896F-DC47866D527C}" dt="2024-05-22T01:54:43.678" v="1165" actId="14100"/>
          <ac:spMkLst>
            <pc:docMk/>
            <pc:sldMk cId="2294058430" sldId="258"/>
            <ac:spMk id="7" creationId="{2255B12F-1330-D403-CDD4-D1C8BE2BDE65}"/>
          </ac:spMkLst>
        </pc:spChg>
        <pc:picChg chg="del">
          <ac:chgData name="Alec Schonfeld" userId="908fa86f43668255" providerId="LiveId" clId="{0B72539E-5457-4219-896F-DC47866D527C}" dt="2024-05-17T18:16:21.729" v="244" actId="478"/>
          <ac:picMkLst>
            <pc:docMk/>
            <pc:sldMk cId="2294058430" sldId="258"/>
            <ac:picMk id="5" creationId="{2BD73811-202F-DCDA-C378-FFF045366FB6}"/>
          </ac:picMkLst>
        </pc:picChg>
        <pc:picChg chg="add mod">
          <ac:chgData name="Alec Schonfeld" userId="908fa86f43668255" providerId="LiveId" clId="{0B72539E-5457-4219-896F-DC47866D527C}" dt="2024-05-19T20:58:59.240" v="838" actId="1076"/>
          <ac:picMkLst>
            <pc:docMk/>
            <pc:sldMk cId="2294058430" sldId="258"/>
            <ac:picMk id="1026" creationId="{5C2FD4C4-C720-5A8E-20B8-CF78014F3295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Alec Schonfeld" userId="908fa86f43668255" providerId="LiveId" clId="{0B72539E-5457-4219-896F-DC47866D527C}" dt="2024-05-22T02:07:54.352" v="1428"/>
              <pc2:cmMkLst xmlns:pc2="http://schemas.microsoft.com/office/powerpoint/2019/9/main/command">
                <pc:docMk/>
                <pc:sldMk cId="2294058430" sldId="258"/>
                <pc2:cmMk id="{84FBDB2B-73DD-4E67-BEAB-55B256BF3BA5}"/>
              </pc2:cmMkLst>
            </pc226:cmChg>
          </p:ext>
        </pc:extLst>
      </pc:sldChg>
      <pc:sldChg chg="modSp mod addCm delCm modCm">
        <pc:chgData name="Alec Schonfeld" userId="908fa86f43668255" providerId="LiveId" clId="{0B72539E-5457-4219-896F-DC47866D527C}" dt="2024-05-22T02:07:51.320" v="1427"/>
        <pc:sldMkLst>
          <pc:docMk/>
          <pc:sldMk cId="1403301575" sldId="259"/>
        </pc:sldMkLst>
        <pc:graphicFrameChg chg="mod modGraphic">
          <ac:chgData name="Alec Schonfeld" userId="908fa86f43668255" providerId="LiveId" clId="{0B72539E-5457-4219-896F-DC47866D527C}" dt="2024-05-22T02:05:57.311" v="1424" actId="14100"/>
          <ac:graphicFrameMkLst>
            <pc:docMk/>
            <pc:sldMk cId="1403301575" sldId="259"/>
            <ac:graphicFrameMk id="4" creationId="{1911836A-AAE2-57CF-5E68-40305B5CFD2F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Alec Schonfeld" userId="908fa86f43668255" providerId="LiveId" clId="{0B72539E-5457-4219-896F-DC47866D527C}" dt="2024-05-22T02:07:51.320" v="1427"/>
              <pc2:cmMkLst xmlns:pc2="http://schemas.microsoft.com/office/powerpoint/2019/9/main/command">
                <pc:docMk/>
                <pc:sldMk cId="1403301575" sldId="259"/>
                <pc2:cmMk id="{94E50789-5F4C-42B0-84F7-8FCD8A44CC88}"/>
              </pc2:cmMkLst>
            </pc226:cmChg>
          </p:ext>
        </pc:extLst>
      </pc:sldChg>
      <pc:sldChg chg="modSp mod ord">
        <pc:chgData name="Alec Schonfeld" userId="908fa86f43668255" providerId="LiveId" clId="{0B72539E-5457-4219-896F-DC47866D527C}" dt="2024-05-17T18:19:56.388" v="297" actId="5793"/>
        <pc:sldMkLst>
          <pc:docMk/>
          <pc:sldMk cId="2137380518" sldId="260"/>
        </pc:sldMkLst>
        <pc:spChg chg="mod">
          <ac:chgData name="Alec Schonfeld" userId="908fa86f43668255" providerId="LiveId" clId="{0B72539E-5457-4219-896F-DC47866D527C}" dt="2024-05-17T18:19:56.388" v="297" actId="5793"/>
          <ac:spMkLst>
            <pc:docMk/>
            <pc:sldMk cId="2137380518" sldId="260"/>
            <ac:spMk id="6" creationId="{4B858546-838E-9CA7-3985-783560A0234E}"/>
          </ac:spMkLst>
        </pc:spChg>
      </pc:sldChg>
      <pc:sldChg chg="modSp mod">
        <pc:chgData name="Alec Schonfeld" userId="908fa86f43668255" providerId="LiveId" clId="{0B72539E-5457-4219-896F-DC47866D527C}" dt="2024-05-17T18:20:56.286" v="304" actId="14100"/>
        <pc:sldMkLst>
          <pc:docMk/>
          <pc:sldMk cId="2580538052" sldId="261"/>
        </pc:sldMkLst>
        <pc:spChg chg="mod">
          <ac:chgData name="Alec Schonfeld" userId="908fa86f43668255" providerId="LiveId" clId="{0B72539E-5457-4219-896F-DC47866D527C}" dt="2024-05-17T18:20:56.286" v="304" actId="14100"/>
          <ac:spMkLst>
            <pc:docMk/>
            <pc:sldMk cId="2580538052" sldId="261"/>
            <ac:spMk id="5" creationId="{DE914991-7A5C-7F44-2743-683701DA10B2}"/>
          </ac:spMkLst>
        </pc:spChg>
        <pc:spChg chg="mod">
          <ac:chgData name="Alec Schonfeld" userId="908fa86f43668255" providerId="LiveId" clId="{0B72539E-5457-4219-896F-DC47866D527C}" dt="2024-05-17T18:20:51.864" v="303" actId="403"/>
          <ac:spMkLst>
            <pc:docMk/>
            <pc:sldMk cId="2580538052" sldId="261"/>
            <ac:spMk id="6" creationId="{113A4558-6BDE-F570-2ABD-F6D1E18D7107}"/>
          </ac:spMkLst>
        </pc:spChg>
      </pc:sldChg>
      <pc:sldChg chg="modSp del mod addCm modCm">
        <pc:chgData name="Alec Schonfeld" userId="908fa86f43668255" providerId="LiveId" clId="{0B72539E-5457-4219-896F-DC47866D527C}" dt="2024-05-22T02:03:16.138" v="1386" actId="47"/>
        <pc:sldMkLst>
          <pc:docMk/>
          <pc:sldMk cId="2727117123" sldId="264"/>
        </pc:sldMkLst>
        <pc:spChg chg="mod">
          <ac:chgData name="Alec Schonfeld" userId="908fa86f43668255" providerId="LiveId" clId="{0B72539E-5457-4219-896F-DC47866D527C}" dt="2024-05-19T21:39:47.431" v="864" actId="20577"/>
          <ac:spMkLst>
            <pc:docMk/>
            <pc:sldMk cId="2727117123" sldId="264"/>
            <ac:spMk id="3" creationId="{4B9F00F4-9D93-2110-F8BE-64592DAD8C04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Alec Schonfeld" userId="908fa86f43668255" providerId="LiveId" clId="{0B72539E-5457-4219-896F-DC47866D527C}" dt="2024-05-19T21:39:47.431" v="864" actId="20577"/>
              <pc2:cmMkLst xmlns:pc2="http://schemas.microsoft.com/office/powerpoint/2019/9/main/command">
                <pc:docMk/>
                <pc:sldMk cId="2727117123" sldId="264"/>
                <pc2:cmMk id="{29D2F5F8-66D2-442B-ACAF-612A754FEC92}"/>
              </pc2:cmMkLst>
            </pc226:cmChg>
          </p:ext>
        </pc:extLst>
      </pc:sldChg>
      <pc:sldChg chg="modSp mod">
        <pc:chgData name="Alec Schonfeld" userId="908fa86f43668255" providerId="LiveId" clId="{0B72539E-5457-4219-896F-DC47866D527C}" dt="2024-05-17T18:20:22.278" v="301" actId="5793"/>
        <pc:sldMkLst>
          <pc:docMk/>
          <pc:sldMk cId="158474597" sldId="268"/>
        </pc:sldMkLst>
        <pc:spChg chg="mod">
          <ac:chgData name="Alec Schonfeld" userId="908fa86f43668255" providerId="LiveId" clId="{0B72539E-5457-4219-896F-DC47866D527C}" dt="2024-05-17T13:02:43.916" v="229" actId="20577"/>
          <ac:spMkLst>
            <pc:docMk/>
            <pc:sldMk cId="158474597" sldId="268"/>
            <ac:spMk id="4" creationId="{9C9AC17F-9250-F248-BC6A-9AE39A65D0AE}"/>
          </ac:spMkLst>
        </pc:spChg>
        <pc:spChg chg="mod">
          <ac:chgData name="Alec Schonfeld" userId="908fa86f43668255" providerId="LiveId" clId="{0B72539E-5457-4219-896F-DC47866D527C}" dt="2024-05-17T18:20:22.278" v="301" actId="5793"/>
          <ac:spMkLst>
            <pc:docMk/>
            <pc:sldMk cId="158474597" sldId="268"/>
            <ac:spMk id="6" creationId="{4B858546-838E-9CA7-3985-783560A0234E}"/>
          </ac:spMkLst>
        </pc:spChg>
      </pc:sldChg>
      <pc:sldChg chg="modSp new mod">
        <pc:chgData name="Alec Schonfeld" userId="908fa86f43668255" providerId="LiveId" clId="{0B72539E-5457-4219-896F-DC47866D527C}" dt="2024-05-19T20:54:40.168" v="752" actId="20577"/>
        <pc:sldMkLst>
          <pc:docMk/>
          <pc:sldMk cId="2543356667" sldId="269"/>
        </pc:sldMkLst>
        <pc:spChg chg="mod">
          <ac:chgData name="Alec Schonfeld" userId="908fa86f43668255" providerId="LiveId" clId="{0B72539E-5457-4219-896F-DC47866D527C}" dt="2024-05-17T18:24:54.367" v="332" actId="20577"/>
          <ac:spMkLst>
            <pc:docMk/>
            <pc:sldMk cId="2543356667" sldId="269"/>
            <ac:spMk id="2" creationId="{557CA8CC-ADD3-0CBB-32C8-085091DAC1B6}"/>
          </ac:spMkLst>
        </pc:spChg>
        <pc:spChg chg="mod">
          <ac:chgData name="Alec Schonfeld" userId="908fa86f43668255" providerId="LiveId" clId="{0B72539E-5457-4219-896F-DC47866D527C}" dt="2024-05-19T20:54:40.168" v="752" actId="20577"/>
          <ac:spMkLst>
            <pc:docMk/>
            <pc:sldMk cId="2543356667" sldId="269"/>
            <ac:spMk id="3" creationId="{41E6B066-3823-1F80-3716-0181824079AB}"/>
          </ac:spMkLst>
        </pc:spChg>
      </pc:sldChg>
      <pc:sldChg chg="modSp new mod">
        <pc:chgData name="Alec Schonfeld" userId="908fa86f43668255" providerId="LiveId" clId="{0B72539E-5457-4219-896F-DC47866D527C}" dt="2024-05-19T20:57:45.765" v="829" actId="20577"/>
        <pc:sldMkLst>
          <pc:docMk/>
          <pc:sldMk cId="4167599725" sldId="270"/>
        </pc:sldMkLst>
        <pc:spChg chg="mod">
          <ac:chgData name="Alec Schonfeld" userId="908fa86f43668255" providerId="LiveId" clId="{0B72539E-5457-4219-896F-DC47866D527C}" dt="2024-05-17T18:25:05.462" v="351" actId="20577"/>
          <ac:spMkLst>
            <pc:docMk/>
            <pc:sldMk cId="4167599725" sldId="270"/>
            <ac:spMk id="2" creationId="{E95F6612-4C61-C508-CBC6-A5D95DBC5165}"/>
          </ac:spMkLst>
        </pc:spChg>
        <pc:spChg chg="mod">
          <ac:chgData name="Alec Schonfeld" userId="908fa86f43668255" providerId="LiveId" clId="{0B72539E-5457-4219-896F-DC47866D527C}" dt="2024-05-19T20:57:45.765" v="829" actId="20577"/>
          <ac:spMkLst>
            <pc:docMk/>
            <pc:sldMk cId="4167599725" sldId="270"/>
            <ac:spMk id="3" creationId="{60E32034-D57E-4F85-FE6F-0A8FDDF7C24E}"/>
          </ac:spMkLst>
        </pc:spChg>
      </pc:sldChg>
      <pc:sldChg chg="addSp delSp modSp add mod addCm delCm modCm">
        <pc:chgData name="Alec Schonfeld" userId="908fa86f43668255" providerId="LiveId" clId="{0B72539E-5457-4219-896F-DC47866D527C}" dt="2024-05-22T02:04:10.423" v="1412" actId="113"/>
        <pc:sldMkLst>
          <pc:docMk/>
          <pc:sldMk cId="1395306844" sldId="271"/>
        </pc:sldMkLst>
        <pc:spChg chg="mod ord">
          <ac:chgData name="Alec Schonfeld" userId="908fa86f43668255" providerId="LiveId" clId="{0B72539E-5457-4219-896F-DC47866D527C}" dt="2024-05-22T02:04:10.423" v="1412" actId="113"/>
          <ac:spMkLst>
            <pc:docMk/>
            <pc:sldMk cId="1395306844" sldId="271"/>
            <ac:spMk id="3" creationId="{4B9F00F4-9D93-2110-F8BE-64592DAD8C04}"/>
          </ac:spMkLst>
        </pc:spChg>
        <pc:spChg chg="add del mod ord">
          <ac:chgData name="Alec Schonfeld" userId="908fa86f43668255" providerId="LiveId" clId="{0B72539E-5457-4219-896F-DC47866D527C}" dt="2024-05-22T01:59:44.282" v="1312" actId="11529"/>
          <ac:spMkLst>
            <pc:docMk/>
            <pc:sldMk cId="1395306844" sldId="271"/>
            <ac:spMk id="4" creationId="{D5BC95DB-F88C-DADB-51CE-9F303B536AD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 modRxn">
              <pc226:chgData name="Alec Schonfeld" userId="908fa86f43668255" providerId="LiveId" clId="{0B72539E-5457-4219-896F-DC47866D527C}" dt="2024-05-22T01:56:32.536" v="1218"/>
              <pc2:cmMkLst xmlns:pc2="http://schemas.microsoft.com/office/powerpoint/2019/9/main/command">
                <pc:docMk/>
                <pc:sldMk cId="1395306844" sldId="271"/>
                <pc2:cmMk id="{655CFFFD-4955-495F-AE19-6CD13CF04AA5}"/>
              </pc2:cmMkLst>
            </pc226:cmChg>
          </p:ext>
        </pc:extLst>
      </pc:sldChg>
    </pc:docChg>
  </pc:docChgLst>
  <pc:docChgLst>
    <pc:chgData name="Alec Schonfeld" userId="908fa86f43668255" providerId="LiveId" clId="{79FCC42C-0D04-4566-8AEF-9323BAE520AF}"/>
    <pc:docChg chg="undo custSel addSld delSld modSld">
      <pc:chgData name="Alec Schonfeld" userId="908fa86f43668255" providerId="LiveId" clId="{79FCC42C-0D04-4566-8AEF-9323BAE520AF}" dt="2024-03-17T18:12:35.890" v="1140" actId="113"/>
      <pc:docMkLst>
        <pc:docMk/>
      </pc:docMkLst>
      <pc:sldChg chg="modSp mod">
        <pc:chgData name="Alec Schonfeld" userId="908fa86f43668255" providerId="LiveId" clId="{79FCC42C-0D04-4566-8AEF-9323BAE520AF}" dt="2024-03-17T18:01:03.847" v="1127" actId="313"/>
        <pc:sldMkLst>
          <pc:docMk/>
          <pc:sldMk cId="3031315073" sldId="257"/>
        </pc:sldMkLst>
        <pc:spChg chg="mod">
          <ac:chgData name="Alec Schonfeld" userId="908fa86f43668255" providerId="LiveId" clId="{79FCC42C-0D04-4566-8AEF-9323BAE520AF}" dt="2024-03-17T18:01:03.847" v="1127" actId="313"/>
          <ac:spMkLst>
            <pc:docMk/>
            <pc:sldMk cId="3031315073" sldId="257"/>
            <ac:spMk id="2" creationId="{576DCDAB-F363-839D-6EC2-90842643094E}"/>
          </ac:spMkLst>
        </pc:spChg>
        <pc:spChg chg="mod">
          <ac:chgData name="Alec Schonfeld" userId="908fa86f43668255" providerId="LiveId" clId="{79FCC42C-0D04-4566-8AEF-9323BAE520AF}" dt="2024-03-17T17:54:39.025" v="978" actId="1076"/>
          <ac:spMkLst>
            <pc:docMk/>
            <pc:sldMk cId="3031315073" sldId="257"/>
            <ac:spMk id="3" creationId="{D5AB64EF-C853-52FA-7D05-BB24578E182F}"/>
          </ac:spMkLst>
        </pc:spChg>
      </pc:sldChg>
      <pc:sldChg chg="modSp mod">
        <pc:chgData name="Alec Schonfeld" userId="908fa86f43668255" providerId="LiveId" clId="{79FCC42C-0D04-4566-8AEF-9323BAE520AF}" dt="2024-03-17T17:54:30.833" v="977" actId="20577"/>
        <pc:sldMkLst>
          <pc:docMk/>
          <pc:sldMk cId="1403301575" sldId="259"/>
        </pc:sldMkLst>
        <pc:graphicFrameChg chg="mod modGraphic">
          <ac:chgData name="Alec Schonfeld" userId="908fa86f43668255" providerId="LiveId" clId="{79FCC42C-0D04-4566-8AEF-9323BAE520AF}" dt="2024-03-17T17:54:30.833" v="977" actId="20577"/>
          <ac:graphicFrameMkLst>
            <pc:docMk/>
            <pc:sldMk cId="1403301575" sldId="259"/>
            <ac:graphicFrameMk id="4" creationId="{1911836A-AAE2-57CF-5E68-40305B5CFD2F}"/>
          </ac:graphicFrameMkLst>
        </pc:graphicFrameChg>
      </pc:sldChg>
      <pc:sldChg chg="addSp delSp modSp add del mod">
        <pc:chgData name="Alec Schonfeld" userId="908fa86f43668255" providerId="LiveId" clId="{79FCC42C-0D04-4566-8AEF-9323BAE520AF}" dt="2024-03-17T17:57:21.910" v="1084" actId="20577"/>
        <pc:sldMkLst>
          <pc:docMk/>
          <pc:sldMk cId="2137380518" sldId="260"/>
        </pc:sldMkLst>
        <pc:spChg chg="mod">
          <ac:chgData name="Alec Schonfeld" userId="908fa86f43668255" providerId="LiveId" clId="{79FCC42C-0D04-4566-8AEF-9323BAE520AF}" dt="2024-03-17T17:55:57.394" v="1032" actId="20577"/>
          <ac:spMkLst>
            <pc:docMk/>
            <pc:sldMk cId="2137380518" sldId="260"/>
            <ac:spMk id="2" creationId="{FEB747A8-57F7-F76F-9DEB-DE8DC57FF352}"/>
          </ac:spMkLst>
        </pc:spChg>
        <pc:spChg chg="mod">
          <ac:chgData name="Alec Schonfeld" userId="908fa86f43668255" providerId="LiveId" clId="{79FCC42C-0D04-4566-8AEF-9323BAE520AF}" dt="2024-03-17T17:55:53.746" v="1021" actId="20577"/>
          <ac:spMkLst>
            <pc:docMk/>
            <pc:sldMk cId="2137380518" sldId="260"/>
            <ac:spMk id="4" creationId="{9C9AC17F-9250-F248-BC6A-9AE39A65D0AE}"/>
          </ac:spMkLst>
        </pc:spChg>
        <pc:spChg chg="mod">
          <ac:chgData name="Alec Schonfeld" userId="908fa86f43668255" providerId="LiveId" clId="{79FCC42C-0D04-4566-8AEF-9323BAE520AF}" dt="2024-03-17T17:56:35.675" v="1045" actId="113"/>
          <ac:spMkLst>
            <pc:docMk/>
            <pc:sldMk cId="2137380518" sldId="260"/>
            <ac:spMk id="6" creationId="{4B858546-838E-9CA7-3985-783560A0234E}"/>
          </ac:spMkLst>
        </pc:spChg>
        <pc:spChg chg="mod">
          <ac:chgData name="Alec Schonfeld" userId="908fa86f43668255" providerId="LiveId" clId="{79FCC42C-0D04-4566-8AEF-9323BAE520AF}" dt="2024-03-17T17:57:21.910" v="1084" actId="20577"/>
          <ac:spMkLst>
            <pc:docMk/>
            <pc:sldMk cId="2137380518" sldId="260"/>
            <ac:spMk id="7" creationId="{369D70C3-9EFA-94ED-A7AE-7A85E1EABC77}"/>
          </ac:spMkLst>
        </pc:spChg>
        <pc:grpChg chg="add del mod">
          <ac:chgData name="Alec Schonfeld" userId="908fa86f43668255" providerId="LiveId" clId="{79FCC42C-0D04-4566-8AEF-9323BAE520AF}" dt="2024-03-17T17:55:43.379" v="1002" actId="478"/>
          <ac:grpSpMkLst>
            <pc:docMk/>
            <pc:sldMk cId="2137380518" sldId="260"/>
            <ac:grpSpMk id="5" creationId="{C0E0B934-7B84-34C1-6FF0-98D25850E378}"/>
          </ac:grpSpMkLst>
        </pc:grpChg>
        <pc:picChg chg="add mod">
          <ac:chgData name="Alec Schonfeld" userId="908fa86f43668255" providerId="LiveId" clId="{79FCC42C-0D04-4566-8AEF-9323BAE520AF}" dt="2024-03-17T17:55:48.603" v="1009" actId="1076"/>
          <ac:picMkLst>
            <pc:docMk/>
            <pc:sldMk cId="2137380518" sldId="260"/>
            <ac:picMk id="1026" creationId="{7159D849-470C-44A1-BFA5-7B19BCD22CF1}"/>
          </ac:picMkLst>
        </pc:picChg>
        <pc:picChg chg="del">
          <ac:chgData name="Alec Schonfeld" userId="908fa86f43668255" providerId="LiveId" clId="{79FCC42C-0D04-4566-8AEF-9323BAE520AF}" dt="2024-03-17T17:55:43.379" v="1002" actId="478"/>
          <ac:picMkLst>
            <pc:docMk/>
            <pc:sldMk cId="2137380518" sldId="260"/>
            <ac:picMk id="2050" creationId="{9B552B0C-142B-B28B-77F7-521C561F0F62}"/>
          </ac:picMkLst>
        </pc:picChg>
      </pc:sldChg>
      <pc:sldChg chg="modSp mod">
        <pc:chgData name="Alec Schonfeld" userId="908fa86f43668255" providerId="LiveId" clId="{79FCC42C-0D04-4566-8AEF-9323BAE520AF}" dt="2024-03-10T18:40:17.199" v="48" actId="20577"/>
        <pc:sldMkLst>
          <pc:docMk/>
          <pc:sldMk cId="2580538052" sldId="261"/>
        </pc:sldMkLst>
        <pc:spChg chg="mod">
          <ac:chgData name="Alec Schonfeld" userId="908fa86f43668255" providerId="LiveId" clId="{79FCC42C-0D04-4566-8AEF-9323BAE520AF}" dt="2024-03-10T18:40:17.199" v="48" actId="20577"/>
          <ac:spMkLst>
            <pc:docMk/>
            <pc:sldMk cId="2580538052" sldId="261"/>
            <ac:spMk id="2" creationId="{E8E86871-D07A-C740-2E01-3638F9563C41}"/>
          </ac:spMkLst>
        </pc:spChg>
      </pc:sldChg>
      <pc:sldChg chg="del">
        <pc:chgData name="Alec Schonfeld" userId="908fa86f43668255" providerId="LiveId" clId="{79FCC42C-0D04-4566-8AEF-9323BAE520AF}" dt="2024-03-10T18:40:56.752" v="49" actId="47"/>
        <pc:sldMkLst>
          <pc:docMk/>
          <pc:sldMk cId="1822905955" sldId="262"/>
        </pc:sldMkLst>
      </pc:sldChg>
      <pc:sldChg chg="del">
        <pc:chgData name="Alec Schonfeld" userId="908fa86f43668255" providerId="LiveId" clId="{79FCC42C-0D04-4566-8AEF-9323BAE520AF}" dt="2024-03-17T18:00:30.019" v="1102" actId="47"/>
        <pc:sldMkLst>
          <pc:docMk/>
          <pc:sldMk cId="3658893512" sldId="263"/>
        </pc:sldMkLst>
      </pc:sldChg>
      <pc:sldChg chg="addSp modSp mod">
        <pc:chgData name="Alec Schonfeld" userId="908fa86f43668255" providerId="LiveId" clId="{79FCC42C-0D04-4566-8AEF-9323BAE520AF}" dt="2024-03-17T18:12:35.890" v="1140" actId="113"/>
        <pc:sldMkLst>
          <pc:docMk/>
          <pc:sldMk cId="2727117123" sldId="264"/>
        </pc:sldMkLst>
        <pc:spChg chg="add mod">
          <ac:chgData name="Alec Schonfeld" userId="908fa86f43668255" providerId="LiveId" clId="{79FCC42C-0D04-4566-8AEF-9323BAE520AF}" dt="2024-03-10T18:41:14.634" v="68" actId="5793"/>
          <ac:spMkLst>
            <pc:docMk/>
            <pc:sldMk cId="2727117123" sldId="264"/>
            <ac:spMk id="2" creationId="{99EB45DD-91EF-0BB4-0FFE-242F59E57CF3}"/>
          </ac:spMkLst>
        </pc:spChg>
        <pc:spChg chg="add mod">
          <ac:chgData name="Alec Schonfeld" userId="908fa86f43668255" providerId="LiveId" clId="{79FCC42C-0D04-4566-8AEF-9323BAE520AF}" dt="2024-03-17T18:12:35.890" v="1140" actId="113"/>
          <ac:spMkLst>
            <pc:docMk/>
            <pc:sldMk cId="2727117123" sldId="264"/>
            <ac:spMk id="3" creationId="{4B9F00F4-9D93-2110-F8BE-64592DAD8C04}"/>
          </ac:spMkLst>
        </pc:spChg>
      </pc:sldChg>
      <pc:sldChg chg="modSp mod">
        <pc:chgData name="Alec Schonfeld" userId="908fa86f43668255" providerId="LiveId" clId="{79FCC42C-0D04-4566-8AEF-9323BAE520AF}" dt="2024-03-17T18:00:46.063" v="1126" actId="20577"/>
        <pc:sldMkLst>
          <pc:docMk/>
          <pc:sldMk cId="3893639157" sldId="265"/>
        </pc:sldMkLst>
        <pc:spChg chg="mod">
          <ac:chgData name="Alec Schonfeld" userId="908fa86f43668255" providerId="LiveId" clId="{79FCC42C-0D04-4566-8AEF-9323BAE520AF}" dt="2024-03-17T18:00:46.063" v="1126" actId="20577"/>
          <ac:spMkLst>
            <pc:docMk/>
            <pc:sldMk cId="3893639157" sldId="265"/>
            <ac:spMk id="2" creationId="{6B83052D-B66D-B978-A98F-B1F510F0740D}"/>
          </ac:spMkLst>
        </pc:spChg>
        <pc:spChg chg="mod">
          <ac:chgData name="Alec Schonfeld" userId="908fa86f43668255" providerId="LiveId" clId="{79FCC42C-0D04-4566-8AEF-9323BAE520AF}" dt="2024-03-17T17:22:57.166" v="736" actId="20577"/>
          <ac:spMkLst>
            <pc:docMk/>
            <pc:sldMk cId="3893639157" sldId="265"/>
            <ac:spMk id="6" creationId="{AA501F71-E279-FFA6-8CDB-B1E032E053A1}"/>
          </ac:spMkLst>
        </pc:spChg>
      </pc:sldChg>
      <pc:sldChg chg="del">
        <pc:chgData name="Alec Schonfeld" userId="908fa86f43668255" providerId="LiveId" clId="{79FCC42C-0D04-4566-8AEF-9323BAE520AF}" dt="2024-03-17T18:00:32.480" v="1103" actId="47"/>
        <pc:sldMkLst>
          <pc:docMk/>
          <pc:sldMk cId="1166317552" sldId="266"/>
        </pc:sldMkLst>
      </pc:sldChg>
      <pc:sldChg chg="addSp delSp modSp new del mod">
        <pc:chgData name="Alec Schonfeld" userId="908fa86f43668255" providerId="LiveId" clId="{79FCC42C-0D04-4566-8AEF-9323BAE520AF}" dt="2024-03-17T18:00:26.299" v="1101" actId="47"/>
        <pc:sldMkLst>
          <pc:docMk/>
          <pc:sldMk cId="2556941312" sldId="267"/>
        </pc:sldMkLst>
        <pc:spChg chg="mod">
          <ac:chgData name="Alec Schonfeld" userId="908fa86f43668255" providerId="LiveId" clId="{79FCC42C-0D04-4566-8AEF-9323BAE520AF}" dt="2024-03-10T18:44:03.448" v="147" actId="20577"/>
          <ac:spMkLst>
            <pc:docMk/>
            <pc:sldMk cId="2556941312" sldId="267"/>
            <ac:spMk id="2" creationId="{8558DD5D-71E8-81DB-1686-8E9E4DE5D74C}"/>
          </ac:spMkLst>
        </pc:spChg>
        <pc:spChg chg="del">
          <ac:chgData name="Alec Schonfeld" userId="908fa86f43668255" providerId="LiveId" clId="{79FCC42C-0D04-4566-8AEF-9323BAE520AF}" dt="2024-03-10T18:43:54.839" v="117" actId="478"/>
          <ac:spMkLst>
            <pc:docMk/>
            <pc:sldMk cId="2556941312" sldId="267"/>
            <ac:spMk id="3" creationId="{22317F8A-DBE8-01DE-10D8-5B17A08FBA92}"/>
          </ac:spMkLst>
        </pc:spChg>
        <pc:spChg chg="add mod">
          <ac:chgData name="Alec Schonfeld" userId="908fa86f43668255" providerId="LiveId" clId="{79FCC42C-0D04-4566-8AEF-9323BAE520AF}" dt="2024-03-10T18:44:24.569" v="168" actId="20577"/>
          <ac:spMkLst>
            <pc:docMk/>
            <pc:sldMk cId="2556941312" sldId="267"/>
            <ac:spMk id="4" creationId="{9A7B8CC0-C8AF-9704-74B9-691C1210E8C3}"/>
          </ac:spMkLst>
        </pc:spChg>
        <pc:spChg chg="add mod">
          <ac:chgData name="Alec Schonfeld" userId="908fa86f43668255" providerId="LiveId" clId="{79FCC42C-0D04-4566-8AEF-9323BAE520AF}" dt="2024-03-10T18:44:10.239" v="148"/>
          <ac:spMkLst>
            <pc:docMk/>
            <pc:sldMk cId="2556941312" sldId="267"/>
            <ac:spMk id="5" creationId="{4BE9D9AA-F923-9CAC-E4B5-8CF991568193}"/>
          </ac:spMkLst>
        </pc:spChg>
        <pc:spChg chg="add mod">
          <ac:chgData name="Alec Schonfeld" userId="908fa86f43668255" providerId="LiveId" clId="{79FCC42C-0D04-4566-8AEF-9323BAE520AF}" dt="2024-03-10T18:44:43.602" v="254" actId="20577"/>
          <ac:spMkLst>
            <pc:docMk/>
            <pc:sldMk cId="2556941312" sldId="267"/>
            <ac:spMk id="6" creationId="{878EC49A-E3D9-9E21-F38D-7F07D6854C87}"/>
          </ac:spMkLst>
        </pc:spChg>
        <pc:spChg chg="add mod">
          <ac:chgData name="Alec Schonfeld" userId="908fa86f43668255" providerId="LiveId" clId="{79FCC42C-0D04-4566-8AEF-9323BAE520AF}" dt="2024-03-10T18:44:10.239" v="148"/>
          <ac:spMkLst>
            <pc:docMk/>
            <pc:sldMk cId="2556941312" sldId="267"/>
            <ac:spMk id="7" creationId="{C3964A42-2C12-43D9-267B-A18E654FA2C9}"/>
          </ac:spMkLst>
        </pc:spChg>
        <pc:picChg chg="add mod">
          <ac:chgData name="Alec Schonfeld" userId="908fa86f43668255" providerId="LiveId" clId="{79FCC42C-0D04-4566-8AEF-9323BAE520AF}" dt="2024-03-10T18:44:14.148" v="149" actId="1076"/>
          <ac:picMkLst>
            <pc:docMk/>
            <pc:sldMk cId="2556941312" sldId="267"/>
            <ac:picMk id="1026" creationId="{5D750342-9188-44A7-4790-ED4802A88F25}"/>
          </ac:picMkLst>
        </pc:picChg>
      </pc:sldChg>
      <pc:sldChg chg="addSp delSp modSp add mod">
        <pc:chgData name="Alec Schonfeld" userId="908fa86f43668255" providerId="LiveId" clId="{79FCC42C-0D04-4566-8AEF-9323BAE520AF}" dt="2024-03-17T17:57:27.869" v="1100" actId="20577"/>
        <pc:sldMkLst>
          <pc:docMk/>
          <pc:sldMk cId="158474597" sldId="268"/>
        </pc:sldMkLst>
        <pc:spChg chg="mod">
          <ac:chgData name="Alec Schonfeld" userId="908fa86f43668255" providerId="LiveId" clId="{79FCC42C-0D04-4566-8AEF-9323BAE520AF}" dt="2024-03-17T17:56:48.589" v="1060" actId="20577"/>
          <ac:spMkLst>
            <pc:docMk/>
            <pc:sldMk cId="158474597" sldId="268"/>
            <ac:spMk id="2" creationId="{FEB747A8-57F7-F76F-9DEB-DE8DC57FF352}"/>
          </ac:spMkLst>
        </pc:spChg>
        <pc:spChg chg="mod">
          <ac:chgData name="Alec Schonfeld" userId="908fa86f43668255" providerId="LiveId" clId="{79FCC42C-0D04-4566-8AEF-9323BAE520AF}" dt="2024-03-17T17:57:27.869" v="1100" actId="20577"/>
          <ac:spMkLst>
            <pc:docMk/>
            <pc:sldMk cId="158474597" sldId="268"/>
            <ac:spMk id="7" creationId="{369D70C3-9EFA-94ED-A7AE-7A85E1EABC77}"/>
          </ac:spMkLst>
        </pc:spChg>
        <pc:spChg chg="add del">
          <ac:chgData name="Alec Schonfeld" userId="908fa86f43668255" providerId="LiveId" clId="{79FCC42C-0D04-4566-8AEF-9323BAE520AF}" dt="2024-03-17T17:56:59.012" v="1063" actId="22"/>
          <ac:spMkLst>
            <pc:docMk/>
            <pc:sldMk cId="158474597" sldId="268"/>
            <ac:spMk id="8" creationId="{7333843B-460A-0857-9879-494D9B0B7EC7}"/>
          </ac:spMkLst>
        </pc:spChg>
        <pc:picChg chg="del">
          <ac:chgData name="Alec Schonfeld" userId="908fa86f43668255" providerId="LiveId" clId="{79FCC42C-0D04-4566-8AEF-9323BAE520AF}" dt="2024-03-17T17:56:51.812" v="1061" actId="478"/>
          <ac:picMkLst>
            <pc:docMk/>
            <pc:sldMk cId="158474597" sldId="268"/>
            <ac:picMk id="1026" creationId="{7159D849-470C-44A1-BFA5-7B19BCD22CF1}"/>
          </ac:picMkLst>
        </pc:picChg>
        <pc:picChg chg="add mod">
          <ac:chgData name="Alec Schonfeld" userId="908fa86f43668255" providerId="LiveId" clId="{79FCC42C-0D04-4566-8AEF-9323BAE520AF}" dt="2024-03-17T17:57:15.559" v="1072" actId="1076"/>
          <ac:picMkLst>
            <pc:docMk/>
            <pc:sldMk cId="158474597" sldId="268"/>
            <ac:picMk id="2050" creationId="{151EC0D9-7687-B2CB-0D59-18FD3C9F07A2}"/>
          </ac:picMkLst>
        </pc:picChg>
      </pc:sldChg>
    </pc:docChg>
  </pc:docChgLst>
  <pc:docChgLst>
    <pc:chgData name="Alec Schonfeld" userId="908fa86f43668255" providerId="LiveId" clId="{F3DBB9D3-ED2A-4AAD-81A5-F9F653AC0B85}"/>
    <pc:docChg chg="undo custSel addSld delSld modSld sldOrd">
      <pc:chgData name="Alec Schonfeld" userId="908fa86f43668255" providerId="LiveId" clId="{F3DBB9D3-ED2A-4AAD-81A5-F9F653AC0B85}" dt="2024-02-11T15:35:10.876" v="2115" actId="478"/>
      <pc:docMkLst>
        <pc:docMk/>
      </pc:docMkLst>
      <pc:sldChg chg="modSp mod">
        <pc:chgData name="Alec Schonfeld" userId="908fa86f43668255" providerId="LiveId" clId="{F3DBB9D3-ED2A-4AAD-81A5-F9F653AC0B85}" dt="2023-12-26T13:12:34.171" v="1431" actId="208"/>
        <pc:sldMkLst>
          <pc:docMk/>
          <pc:sldMk cId="2294058430" sldId="258"/>
        </pc:sldMkLst>
        <pc:spChg chg="mod">
          <ac:chgData name="Alec Schonfeld" userId="908fa86f43668255" providerId="LiveId" clId="{F3DBB9D3-ED2A-4AAD-81A5-F9F653AC0B85}" dt="2023-12-26T13:12:14.348" v="1430" actId="403"/>
          <ac:spMkLst>
            <pc:docMk/>
            <pc:sldMk cId="2294058430" sldId="258"/>
            <ac:spMk id="6" creationId="{3086C438-DC41-218B-CABD-7ECCE34E32ED}"/>
          </ac:spMkLst>
        </pc:spChg>
        <pc:spChg chg="mod">
          <ac:chgData name="Alec Schonfeld" userId="908fa86f43668255" providerId="LiveId" clId="{F3DBB9D3-ED2A-4AAD-81A5-F9F653AC0B85}" dt="2023-12-26T13:12:11.051" v="1429" actId="403"/>
          <ac:spMkLst>
            <pc:docMk/>
            <pc:sldMk cId="2294058430" sldId="258"/>
            <ac:spMk id="7" creationId="{2255B12F-1330-D403-CDD4-D1C8BE2BDE65}"/>
          </ac:spMkLst>
        </pc:spChg>
        <pc:picChg chg="mod">
          <ac:chgData name="Alec Schonfeld" userId="908fa86f43668255" providerId="LiveId" clId="{F3DBB9D3-ED2A-4AAD-81A5-F9F653AC0B85}" dt="2023-12-26T13:12:34.171" v="1431" actId="208"/>
          <ac:picMkLst>
            <pc:docMk/>
            <pc:sldMk cId="2294058430" sldId="258"/>
            <ac:picMk id="5" creationId="{2BD73811-202F-DCDA-C378-FFF045366FB6}"/>
          </ac:picMkLst>
        </pc:picChg>
      </pc:sldChg>
      <pc:sldChg chg="addSp delSp modSp new mod">
        <pc:chgData name="Alec Schonfeld" userId="908fa86f43668255" providerId="LiveId" clId="{F3DBB9D3-ED2A-4AAD-81A5-F9F653AC0B85}" dt="2024-02-11T14:33:06.907" v="1551" actId="20577"/>
        <pc:sldMkLst>
          <pc:docMk/>
          <pc:sldMk cId="1403301575" sldId="259"/>
        </pc:sldMkLst>
        <pc:spChg chg="mod">
          <ac:chgData name="Alec Schonfeld" userId="908fa86f43668255" providerId="LiveId" clId="{F3DBB9D3-ED2A-4AAD-81A5-F9F653AC0B85}" dt="2023-12-24T17:48:03.063" v="34" actId="20577"/>
          <ac:spMkLst>
            <pc:docMk/>
            <pc:sldMk cId="1403301575" sldId="259"/>
            <ac:spMk id="2" creationId="{87513EB4-6FDB-C57F-4264-D54786BFE6FB}"/>
          </ac:spMkLst>
        </pc:spChg>
        <pc:spChg chg="del">
          <ac:chgData name="Alec Schonfeld" userId="908fa86f43668255" providerId="LiveId" clId="{F3DBB9D3-ED2A-4AAD-81A5-F9F653AC0B85}" dt="2023-12-24T17:48:10.473" v="35" actId="478"/>
          <ac:spMkLst>
            <pc:docMk/>
            <pc:sldMk cId="1403301575" sldId="259"/>
            <ac:spMk id="3" creationId="{BFE712E3-6C17-67D9-A200-DAF8756EEBF5}"/>
          </ac:spMkLst>
        </pc:spChg>
        <pc:graphicFrameChg chg="add mod modGraphic">
          <ac:chgData name="Alec Schonfeld" userId="908fa86f43668255" providerId="LiveId" clId="{F3DBB9D3-ED2A-4AAD-81A5-F9F653AC0B85}" dt="2024-02-11T14:33:06.907" v="1551" actId="20577"/>
          <ac:graphicFrameMkLst>
            <pc:docMk/>
            <pc:sldMk cId="1403301575" sldId="259"/>
            <ac:graphicFrameMk id="4" creationId="{1911836A-AAE2-57CF-5E68-40305B5CFD2F}"/>
          </ac:graphicFrameMkLst>
        </pc:graphicFrameChg>
      </pc:sldChg>
      <pc:sldChg chg="addSp delSp modSp new mod">
        <pc:chgData name="Alec Schonfeld" userId="908fa86f43668255" providerId="LiveId" clId="{F3DBB9D3-ED2A-4AAD-81A5-F9F653AC0B85}" dt="2024-02-11T14:42:07.331" v="1595" actId="14100"/>
        <pc:sldMkLst>
          <pc:docMk/>
          <pc:sldMk cId="2137380518" sldId="260"/>
        </pc:sldMkLst>
        <pc:spChg chg="mod">
          <ac:chgData name="Alec Schonfeld" userId="908fa86f43668255" providerId="LiveId" clId="{F3DBB9D3-ED2A-4AAD-81A5-F9F653AC0B85}" dt="2023-12-26T13:02:34.551" v="1131" actId="20577"/>
          <ac:spMkLst>
            <pc:docMk/>
            <pc:sldMk cId="2137380518" sldId="260"/>
            <ac:spMk id="2" creationId="{FEB747A8-57F7-F76F-9DEB-DE8DC57FF352}"/>
          </ac:spMkLst>
        </pc:spChg>
        <pc:spChg chg="del">
          <ac:chgData name="Alec Schonfeld" userId="908fa86f43668255" providerId="LiveId" clId="{F3DBB9D3-ED2A-4AAD-81A5-F9F653AC0B85}" dt="2023-12-24T18:22:27.928" v="1109" actId="478"/>
          <ac:spMkLst>
            <pc:docMk/>
            <pc:sldMk cId="2137380518" sldId="260"/>
            <ac:spMk id="3" creationId="{A99702A9-29BE-FB97-8074-31CF91FADF1C}"/>
          </ac:spMkLst>
        </pc:spChg>
        <pc:spChg chg="add mod">
          <ac:chgData name="Alec Schonfeld" userId="908fa86f43668255" providerId="LiveId" clId="{F3DBB9D3-ED2A-4AAD-81A5-F9F653AC0B85}" dt="2024-02-11T14:41:55.366" v="1592"/>
          <ac:spMkLst>
            <pc:docMk/>
            <pc:sldMk cId="2137380518" sldId="260"/>
            <ac:spMk id="3" creationId="{ABB355F9-052D-60D3-7379-84D9308F0ADA}"/>
          </ac:spMkLst>
        </pc:spChg>
        <pc:spChg chg="add mod">
          <ac:chgData name="Alec Schonfeld" userId="908fa86f43668255" providerId="LiveId" clId="{F3DBB9D3-ED2A-4AAD-81A5-F9F653AC0B85}" dt="2024-02-11T14:42:07.331" v="1595" actId="14100"/>
          <ac:spMkLst>
            <pc:docMk/>
            <pc:sldMk cId="2137380518" sldId="260"/>
            <ac:spMk id="4" creationId="{9C9AC17F-9250-F248-BC6A-9AE39A65D0AE}"/>
          </ac:spMkLst>
        </pc:spChg>
        <pc:spChg chg="add mod">
          <ac:chgData name="Alec Schonfeld" userId="908fa86f43668255" providerId="LiveId" clId="{F3DBB9D3-ED2A-4AAD-81A5-F9F653AC0B85}" dt="2024-02-11T14:41:55.366" v="1592"/>
          <ac:spMkLst>
            <pc:docMk/>
            <pc:sldMk cId="2137380518" sldId="260"/>
            <ac:spMk id="6" creationId="{4B858546-838E-9CA7-3985-783560A0234E}"/>
          </ac:spMkLst>
        </pc:spChg>
        <pc:spChg chg="add mod">
          <ac:chgData name="Alec Schonfeld" userId="908fa86f43668255" providerId="LiveId" clId="{F3DBB9D3-ED2A-4AAD-81A5-F9F653AC0B85}" dt="2024-02-11T14:41:55.366" v="1592"/>
          <ac:spMkLst>
            <pc:docMk/>
            <pc:sldMk cId="2137380518" sldId="260"/>
            <ac:spMk id="7" creationId="{369D70C3-9EFA-94ED-A7AE-7A85E1EABC77}"/>
          </ac:spMkLst>
        </pc:spChg>
        <pc:grpChg chg="add mod">
          <ac:chgData name="Alec Schonfeld" userId="908fa86f43668255" providerId="LiveId" clId="{F3DBB9D3-ED2A-4AAD-81A5-F9F653AC0B85}" dt="2024-02-11T14:42:07.331" v="1595" actId="14100"/>
          <ac:grpSpMkLst>
            <pc:docMk/>
            <pc:sldMk cId="2137380518" sldId="260"/>
            <ac:grpSpMk id="5" creationId="{C0E0B934-7B84-34C1-6FF0-98D25850E378}"/>
          </ac:grpSpMkLst>
        </pc:grpChg>
        <pc:picChg chg="add mod">
          <ac:chgData name="Alec Schonfeld" userId="908fa86f43668255" providerId="LiveId" clId="{F3DBB9D3-ED2A-4AAD-81A5-F9F653AC0B85}" dt="2024-02-11T14:42:07.331" v="1595" actId="14100"/>
          <ac:picMkLst>
            <pc:docMk/>
            <pc:sldMk cId="2137380518" sldId="260"/>
            <ac:picMk id="2050" creationId="{9B552B0C-142B-B28B-77F7-521C561F0F62}"/>
          </ac:picMkLst>
        </pc:picChg>
      </pc:sldChg>
      <pc:sldChg chg="addSp delSp modSp new mod">
        <pc:chgData name="Alec Schonfeld" userId="908fa86f43668255" providerId="LiveId" clId="{F3DBB9D3-ED2A-4AAD-81A5-F9F653AC0B85}" dt="2024-02-11T14:44:58.824" v="1610" actId="20577"/>
        <pc:sldMkLst>
          <pc:docMk/>
          <pc:sldMk cId="2580538052" sldId="261"/>
        </pc:sldMkLst>
        <pc:spChg chg="mod">
          <ac:chgData name="Alec Schonfeld" userId="908fa86f43668255" providerId="LiveId" clId="{F3DBB9D3-ED2A-4AAD-81A5-F9F653AC0B85}" dt="2023-12-26T13:17:13.459" v="1454" actId="20577"/>
          <ac:spMkLst>
            <pc:docMk/>
            <pc:sldMk cId="2580538052" sldId="261"/>
            <ac:spMk id="2" creationId="{E8E86871-D07A-C740-2E01-3638F9563C41}"/>
          </ac:spMkLst>
        </pc:spChg>
        <pc:spChg chg="del">
          <ac:chgData name="Alec Schonfeld" userId="908fa86f43668255" providerId="LiveId" clId="{F3DBB9D3-ED2A-4AAD-81A5-F9F653AC0B85}" dt="2023-12-26T13:02:58.617" v="1132" actId="478"/>
          <ac:spMkLst>
            <pc:docMk/>
            <pc:sldMk cId="2580538052" sldId="261"/>
            <ac:spMk id="3" creationId="{BD064DAC-4590-E8D2-6145-2A710BB11858}"/>
          </ac:spMkLst>
        </pc:spChg>
        <pc:spChg chg="add mod">
          <ac:chgData name="Alec Schonfeld" userId="908fa86f43668255" providerId="LiveId" clId="{F3DBB9D3-ED2A-4AAD-81A5-F9F653AC0B85}" dt="2023-12-26T13:05:21.637" v="1188" actId="1076"/>
          <ac:spMkLst>
            <pc:docMk/>
            <pc:sldMk cId="2580538052" sldId="261"/>
            <ac:spMk id="4" creationId="{1CD4A3B8-14B3-C2FA-7231-DFA5B097ACA7}"/>
          </ac:spMkLst>
        </pc:spChg>
        <pc:spChg chg="add mod">
          <ac:chgData name="Alec Schonfeld" userId="908fa86f43668255" providerId="LiveId" clId="{F3DBB9D3-ED2A-4AAD-81A5-F9F653AC0B85}" dt="2023-12-26T13:12:04.411" v="1427" actId="14100"/>
          <ac:spMkLst>
            <pc:docMk/>
            <pc:sldMk cId="2580538052" sldId="261"/>
            <ac:spMk id="5" creationId="{DE914991-7A5C-7F44-2743-683701DA10B2}"/>
          </ac:spMkLst>
        </pc:spChg>
        <pc:spChg chg="add mod">
          <ac:chgData name="Alec Schonfeld" userId="908fa86f43668255" providerId="LiveId" clId="{F3DBB9D3-ED2A-4AAD-81A5-F9F653AC0B85}" dt="2024-02-11T14:44:58.824" v="1610" actId="20577"/>
          <ac:spMkLst>
            <pc:docMk/>
            <pc:sldMk cId="2580538052" sldId="261"/>
            <ac:spMk id="6" creationId="{113A4558-6BDE-F570-2ABD-F6D1E18D7107}"/>
          </ac:spMkLst>
        </pc:spChg>
        <pc:spChg chg="add mod">
          <ac:chgData name="Alec Schonfeld" userId="908fa86f43668255" providerId="LiveId" clId="{F3DBB9D3-ED2A-4AAD-81A5-F9F653AC0B85}" dt="2023-12-26T13:05:52.372" v="1215" actId="20577"/>
          <ac:spMkLst>
            <pc:docMk/>
            <pc:sldMk cId="2580538052" sldId="261"/>
            <ac:spMk id="7" creationId="{9DE2C3C7-7FA0-961A-062A-0FE1A1963D28}"/>
          </ac:spMkLst>
        </pc:spChg>
        <pc:picChg chg="add mod">
          <ac:chgData name="Alec Schonfeld" userId="908fa86f43668255" providerId="LiveId" clId="{F3DBB9D3-ED2A-4AAD-81A5-F9F653AC0B85}" dt="2023-12-26T13:17:53.511" v="1463" actId="1076"/>
          <ac:picMkLst>
            <pc:docMk/>
            <pc:sldMk cId="2580538052" sldId="261"/>
            <ac:picMk id="3074" creationId="{C0A5075C-A6F7-BDBF-B135-F8B6215B0D69}"/>
          </ac:picMkLst>
        </pc:picChg>
      </pc:sldChg>
      <pc:sldChg chg="addSp delSp modSp new mod ord">
        <pc:chgData name="Alec Schonfeld" userId="908fa86f43668255" providerId="LiveId" clId="{F3DBB9D3-ED2A-4AAD-81A5-F9F653AC0B85}" dt="2024-02-11T15:35:00.082" v="2114" actId="20577"/>
        <pc:sldMkLst>
          <pc:docMk/>
          <pc:sldMk cId="1822905955" sldId="262"/>
        </pc:sldMkLst>
        <pc:spChg chg="mod">
          <ac:chgData name="Alec Schonfeld" userId="908fa86f43668255" providerId="LiveId" clId="{F3DBB9D3-ED2A-4AAD-81A5-F9F653AC0B85}" dt="2023-12-26T13:19:19.319" v="1487" actId="20577"/>
          <ac:spMkLst>
            <pc:docMk/>
            <pc:sldMk cId="1822905955" sldId="262"/>
            <ac:spMk id="2" creationId="{ABE788DD-0757-8AC8-62E7-76189683A55D}"/>
          </ac:spMkLst>
        </pc:spChg>
        <pc:spChg chg="add mod">
          <ac:chgData name="Alec Schonfeld" userId="908fa86f43668255" providerId="LiveId" clId="{F3DBB9D3-ED2A-4AAD-81A5-F9F653AC0B85}" dt="2024-02-11T15:34:35.080" v="2003" actId="14100"/>
          <ac:spMkLst>
            <pc:docMk/>
            <pc:sldMk cId="1822905955" sldId="262"/>
            <ac:spMk id="3" creationId="{26C04C6E-2635-B262-DCEF-4E83C97A147B}"/>
          </ac:spMkLst>
        </pc:spChg>
        <pc:spChg chg="del">
          <ac:chgData name="Alec Schonfeld" userId="908fa86f43668255" providerId="LiveId" clId="{F3DBB9D3-ED2A-4AAD-81A5-F9F653AC0B85}" dt="2023-12-26T13:17:36.055" v="1456" actId="478"/>
          <ac:spMkLst>
            <pc:docMk/>
            <pc:sldMk cId="1822905955" sldId="262"/>
            <ac:spMk id="3" creationId="{29CFFD33-DFB8-B799-EE28-4F0D3D12EBF3}"/>
          </ac:spMkLst>
        </pc:spChg>
        <pc:spChg chg="add mod">
          <ac:chgData name="Alec Schonfeld" userId="908fa86f43668255" providerId="LiveId" clId="{F3DBB9D3-ED2A-4AAD-81A5-F9F653AC0B85}" dt="2024-02-11T14:33:21.097" v="1572" actId="1035"/>
          <ac:spMkLst>
            <pc:docMk/>
            <pc:sldMk cId="1822905955" sldId="262"/>
            <ac:spMk id="4" creationId="{578BD5FE-19CE-A792-396E-5E5A9F508BB8}"/>
          </ac:spMkLst>
        </pc:spChg>
        <pc:spChg chg="add mod">
          <ac:chgData name="Alec Schonfeld" userId="908fa86f43668255" providerId="LiveId" clId="{F3DBB9D3-ED2A-4AAD-81A5-F9F653AC0B85}" dt="2024-02-11T15:35:00.082" v="2114" actId="20577"/>
          <ac:spMkLst>
            <pc:docMk/>
            <pc:sldMk cId="1822905955" sldId="262"/>
            <ac:spMk id="5" creationId="{35420D64-BAC0-7CAF-AD5D-453C66A66199}"/>
          </ac:spMkLst>
        </pc:spChg>
        <pc:spChg chg="add mod">
          <ac:chgData name="Alec Schonfeld" userId="908fa86f43668255" providerId="LiveId" clId="{F3DBB9D3-ED2A-4AAD-81A5-F9F653AC0B85}" dt="2024-02-11T15:34:35.080" v="2003" actId="14100"/>
          <ac:spMkLst>
            <pc:docMk/>
            <pc:sldMk cId="1822905955" sldId="262"/>
            <ac:spMk id="6" creationId="{8EE19AC4-DB23-6727-A34D-E33FE2FC0854}"/>
          </ac:spMkLst>
        </pc:spChg>
        <pc:picChg chg="add mod">
          <ac:chgData name="Alec Schonfeld" userId="908fa86f43668255" providerId="LiveId" clId="{F3DBB9D3-ED2A-4AAD-81A5-F9F653AC0B85}" dt="2024-02-11T14:33:21.097" v="1572" actId="1035"/>
          <ac:picMkLst>
            <pc:docMk/>
            <pc:sldMk cId="1822905955" sldId="262"/>
            <ac:picMk id="4098" creationId="{508B89CE-DC25-4417-687E-2185177C7FA8}"/>
          </ac:picMkLst>
        </pc:picChg>
      </pc:sldChg>
      <pc:sldChg chg="addSp delSp modSp new mod">
        <pc:chgData name="Alec Schonfeld" userId="908fa86f43668255" providerId="LiveId" clId="{F3DBB9D3-ED2A-4AAD-81A5-F9F653AC0B85}" dt="2024-02-11T15:29:04.203" v="2001" actId="20577"/>
        <pc:sldMkLst>
          <pc:docMk/>
          <pc:sldMk cId="3658893512" sldId="263"/>
        </pc:sldMkLst>
        <pc:spChg chg="mod">
          <ac:chgData name="Alec Schonfeld" userId="908fa86f43668255" providerId="LiveId" clId="{F3DBB9D3-ED2A-4AAD-81A5-F9F653AC0B85}" dt="2024-02-11T14:45:12.001" v="1637" actId="20577"/>
          <ac:spMkLst>
            <pc:docMk/>
            <pc:sldMk cId="3658893512" sldId="263"/>
            <ac:spMk id="2" creationId="{5108D51F-30B4-9D47-A2E1-0F00FF6723AC}"/>
          </ac:spMkLst>
        </pc:spChg>
        <pc:spChg chg="add mod">
          <ac:chgData name="Alec Schonfeld" userId="908fa86f43668255" providerId="LiveId" clId="{F3DBB9D3-ED2A-4AAD-81A5-F9F653AC0B85}" dt="2024-02-11T14:45:18.379" v="1638"/>
          <ac:spMkLst>
            <pc:docMk/>
            <pc:sldMk cId="3658893512" sldId="263"/>
            <ac:spMk id="3" creationId="{1E748B30-4894-EC72-11F6-DC3D8ED67640}"/>
          </ac:spMkLst>
        </pc:spChg>
        <pc:spChg chg="del">
          <ac:chgData name="Alec Schonfeld" userId="908fa86f43668255" providerId="LiveId" clId="{F3DBB9D3-ED2A-4AAD-81A5-F9F653AC0B85}" dt="2023-12-26T13:26:22.280" v="1522" actId="478"/>
          <ac:spMkLst>
            <pc:docMk/>
            <pc:sldMk cId="3658893512" sldId="263"/>
            <ac:spMk id="3" creationId="{235DA3E6-7E09-6539-8391-9300C50F947D}"/>
          </ac:spMkLst>
        </pc:spChg>
        <pc:spChg chg="add mod">
          <ac:chgData name="Alec Schonfeld" userId="908fa86f43668255" providerId="LiveId" clId="{F3DBB9D3-ED2A-4AAD-81A5-F9F653AC0B85}" dt="2024-02-11T15:29:04.203" v="2001" actId="20577"/>
          <ac:spMkLst>
            <pc:docMk/>
            <pc:sldMk cId="3658893512" sldId="263"/>
            <ac:spMk id="4" creationId="{97570119-82F0-7A62-F733-266E6E7996F6}"/>
          </ac:spMkLst>
        </pc:spChg>
        <pc:spChg chg="add del mod">
          <ac:chgData name="Alec Schonfeld" userId="908fa86f43668255" providerId="LiveId" clId="{F3DBB9D3-ED2A-4AAD-81A5-F9F653AC0B85}" dt="2023-12-26T13:29:47.176" v="1548" actId="478"/>
          <ac:spMkLst>
            <pc:docMk/>
            <pc:sldMk cId="3658893512" sldId="263"/>
            <ac:spMk id="4" creationId="{E6703C51-1802-E1A9-71C7-40B140CA605C}"/>
          </ac:spMkLst>
        </pc:spChg>
        <pc:spChg chg="add mod">
          <ac:chgData name="Alec Schonfeld" userId="908fa86f43668255" providerId="LiveId" clId="{F3DBB9D3-ED2A-4AAD-81A5-F9F653AC0B85}" dt="2024-02-11T14:45:18.379" v="1638"/>
          <ac:spMkLst>
            <pc:docMk/>
            <pc:sldMk cId="3658893512" sldId="263"/>
            <ac:spMk id="5" creationId="{05332D30-689A-65DB-3846-A09CFAE4D63C}"/>
          </ac:spMkLst>
        </pc:spChg>
        <pc:picChg chg="add mod">
          <ac:chgData name="Alec Schonfeld" userId="908fa86f43668255" providerId="LiveId" clId="{F3DBB9D3-ED2A-4AAD-81A5-F9F653AC0B85}" dt="2024-02-11T14:33:33.839" v="1591" actId="1035"/>
          <ac:picMkLst>
            <pc:docMk/>
            <pc:sldMk cId="3658893512" sldId="263"/>
            <ac:picMk id="5122" creationId="{ECD0C3B8-EC5C-1598-C624-6047C40616F9}"/>
          </ac:picMkLst>
        </pc:picChg>
      </pc:sldChg>
      <pc:sldChg chg="delSp new mod">
        <pc:chgData name="Alec Schonfeld" userId="908fa86f43668255" providerId="LiveId" clId="{F3DBB9D3-ED2A-4AAD-81A5-F9F653AC0B85}" dt="2024-02-11T15:35:10.876" v="2115" actId="478"/>
        <pc:sldMkLst>
          <pc:docMk/>
          <pc:sldMk cId="2727117123" sldId="264"/>
        </pc:sldMkLst>
        <pc:spChg chg="del">
          <ac:chgData name="Alec Schonfeld" userId="908fa86f43668255" providerId="LiveId" clId="{F3DBB9D3-ED2A-4AAD-81A5-F9F653AC0B85}" dt="2024-02-11T15:35:10.876" v="2115" actId="478"/>
          <ac:spMkLst>
            <pc:docMk/>
            <pc:sldMk cId="2727117123" sldId="264"/>
            <ac:spMk id="2" creationId="{FE20B7A4-89B4-31E7-60B8-F8BA5672A88B}"/>
          </ac:spMkLst>
        </pc:spChg>
        <pc:spChg chg="del">
          <ac:chgData name="Alec Schonfeld" userId="908fa86f43668255" providerId="LiveId" clId="{F3DBB9D3-ED2A-4AAD-81A5-F9F653AC0B85}" dt="2024-02-11T15:35:10.876" v="2115" actId="478"/>
          <ac:spMkLst>
            <pc:docMk/>
            <pc:sldMk cId="2727117123" sldId="264"/>
            <ac:spMk id="3" creationId="{1EC293EE-E442-99CA-55AE-22715ECBF10D}"/>
          </ac:spMkLst>
        </pc:spChg>
      </pc:sldChg>
      <pc:sldChg chg="addSp delSp modSp new del mod">
        <pc:chgData name="Alec Schonfeld" userId="908fa86f43668255" providerId="LiveId" clId="{F3DBB9D3-ED2A-4AAD-81A5-F9F653AC0B85}" dt="2024-02-11T14:44:49.472" v="1609" actId="47"/>
        <pc:sldMkLst>
          <pc:docMk/>
          <pc:sldMk cId="2146913102" sldId="265"/>
        </pc:sldMkLst>
        <pc:spChg chg="del">
          <ac:chgData name="Alec Schonfeld" userId="908fa86f43668255" providerId="LiveId" clId="{F3DBB9D3-ED2A-4AAD-81A5-F9F653AC0B85}" dt="2024-02-11T14:43:17.925" v="1605" actId="478"/>
          <ac:spMkLst>
            <pc:docMk/>
            <pc:sldMk cId="2146913102" sldId="265"/>
            <ac:spMk id="3" creationId="{2DDBAB62-2190-92A1-5C08-96B02D2E4109}"/>
          </ac:spMkLst>
        </pc:spChg>
        <pc:picChg chg="add mod">
          <ac:chgData name="Alec Schonfeld" userId="908fa86f43668255" providerId="LiveId" clId="{F3DBB9D3-ED2A-4AAD-81A5-F9F653AC0B85}" dt="2024-02-11T14:43:20.612" v="1606" actId="1076"/>
          <ac:picMkLst>
            <pc:docMk/>
            <pc:sldMk cId="2146913102" sldId="265"/>
            <ac:picMk id="1026" creationId="{22EB4768-D4E5-B3C2-D51A-A0610A80C260}"/>
          </ac:picMkLst>
        </pc:picChg>
      </pc:sldChg>
      <pc:sldChg chg="addSp delSp modSp new mod">
        <pc:chgData name="Alec Schonfeld" userId="908fa86f43668255" providerId="LiveId" clId="{F3DBB9D3-ED2A-4AAD-81A5-F9F653AC0B85}" dt="2024-02-11T15:28:10.158" v="1925" actId="14100"/>
        <pc:sldMkLst>
          <pc:docMk/>
          <pc:sldMk cId="3893639157" sldId="265"/>
        </pc:sldMkLst>
        <pc:spChg chg="mod">
          <ac:chgData name="Alec Schonfeld" userId="908fa86f43668255" providerId="LiveId" clId="{F3DBB9D3-ED2A-4AAD-81A5-F9F653AC0B85}" dt="2024-02-11T15:19:01.801" v="1713" actId="20577"/>
          <ac:spMkLst>
            <pc:docMk/>
            <pc:sldMk cId="3893639157" sldId="265"/>
            <ac:spMk id="2" creationId="{6B83052D-B66D-B978-A98F-B1F510F0740D}"/>
          </ac:spMkLst>
        </pc:spChg>
        <pc:spChg chg="del">
          <ac:chgData name="Alec Schonfeld" userId="908fa86f43668255" providerId="LiveId" clId="{F3DBB9D3-ED2A-4AAD-81A5-F9F653AC0B85}" dt="2024-02-11T15:18:18.203" v="1640" actId="478"/>
          <ac:spMkLst>
            <pc:docMk/>
            <pc:sldMk cId="3893639157" sldId="265"/>
            <ac:spMk id="3" creationId="{498CD945-9EDD-27F4-F8C7-8301DB3FBCB0}"/>
          </ac:spMkLst>
        </pc:spChg>
        <pc:spChg chg="add mod">
          <ac:chgData name="Alec Schonfeld" userId="908fa86f43668255" providerId="LiveId" clId="{F3DBB9D3-ED2A-4AAD-81A5-F9F653AC0B85}" dt="2024-02-11T15:18:57.638" v="1698" actId="20577"/>
          <ac:spMkLst>
            <pc:docMk/>
            <pc:sldMk cId="3893639157" sldId="265"/>
            <ac:spMk id="4" creationId="{34D4D2F3-5761-2B92-674A-848DA794F65C}"/>
          </ac:spMkLst>
        </pc:spChg>
        <pc:spChg chg="add mod">
          <ac:chgData name="Alec Schonfeld" userId="908fa86f43668255" providerId="LiveId" clId="{F3DBB9D3-ED2A-4AAD-81A5-F9F653AC0B85}" dt="2024-02-11T15:28:10.158" v="1925" actId="14100"/>
          <ac:spMkLst>
            <pc:docMk/>
            <pc:sldMk cId="3893639157" sldId="265"/>
            <ac:spMk id="5" creationId="{63FD591D-0C76-67D2-64EE-6475FAF7EC6F}"/>
          </ac:spMkLst>
        </pc:spChg>
        <pc:spChg chg="add mod">
          <ac:chgData name="Alec Schonfeld" userId="908fa86f43668255" providerId="LiveId" clId="{F3DBB9D3-ED2A-4AAD-81A5-F9F653AC0B85}" dt="2024-02-11T15:28:06.240" v="1924" actId="313"/>
          <ac:spMkLst>
            <pc:docMk/>
            <pc:sldMk cId="3893639157" sldId="265"/>
            <ac:spMk id="6" creationId="{AA501F71-E279-FFA6-8CDB-B1E032E053A1}"/>
          </ac:spMkLst>
        </pc:spChg>
        <pc:spChg chg="add mod">
          <ac:chgData name="Alec Schonfeld" userId="908fa86f43668255" providerId="LiveId" clId="{F3DBB9D3-ED2A-4AAD-81A5-F9F653AC0B85}" dt="2024-02-11T15:21:07.465" v="1715" actId="14100"/>
          <ac:spMkLst>
            <pc:docMk/>
            <pc:sldMk cId="3893639157" sldId="265"/>
            <ac:spMk id="7" creationId="{DB0969C0-EDD7-8F13-173F-B29EE5898FCE}"/>
          </ac:spMkLst>
        </pc:spChg>
        <pc:picChg chg="add del mod">
          <ac:chgData name="Alec Schonfeld" userId="908fa86f43668255" providerId="LiveId" clId="{F3DBB9D3-ED2A-4AAD-81A5-F9F653AC0B85}" dt="2024-02-11T15:18:24.526" v="1649" actId="478"/>
          <ac:picMkLst>
            <pc:docMk/>
            <pc:sldMk cId="3893639157" sldId="265"/>
            <ac:picMk id="2050" creationId="{7BE93F25-979F-1447-6E85-9758B647FE3B}"/>
          </ac:picMkLst>
        </pc:picChg>
        <pc:picChg chg="add mod">
          <ac:chgData name="Alec Schonfeld" userId="908fa86f43668255" providerId="LiveId" clId="{F3DBB9D3-ED2A-4AAD-81A5-F9F653AC0B85}" dt="2024-02-11T15:18:38.341" v="1662" actId="1076"/>
          <ac:picMkLst>
            <pc:docMk/>
            <pc:sldMk cId="3893639157" sldId="265"/>
            <ac:picMk id="2052" creationId="{A3D27C65-F8EF-D668-8299-6CA4B084B754}"/>
          </ac:picMkLst>
        </pc:picChg>
      </pc:sldChg>
      <pc:sldChg chg="addSp delSp modSp new mod">
        <pc:chgData name="Alec Schonfeld" userId="908fa86f43668255" providerId="LiveId" clId="{F3DBB9D3-ED2A-4AAD-81A5-F9F653AC0B85}" dt="2024-02-11T15:23:09.449" v="1816" actId="122"/>
        <pc:sldMkLst>
          <pc:docMk/>
          <pc:sldMk cId="1166317552" sldId="266"/>
        </pc:sldMkLst>
        <pc:spChg chg="mod">
          <ac:chgData name="Alec Schonfeld" userId="908fa86f43668255" providerId="LiveId" clId="{F3DBB9D3-ED2A-4AAD-81A5-F9F653AC0B85}" dt="2024-02-11T15:23:04.491" v="1815" actId="20577"/>
          <ac:spMkLst>
            <pc:docMk/>
            <pc:sldMk cId="1166317552" sldId="266"/>
            <ac:spMk id="2" creationId="{192F1FFC-4206-5D9E-B562-12B63E12B5F1}"/>
          </ac:spMkLst>
        </pc:spChg>
        <pc:spChg chg="del">
          <ac:chgData name="Alec Schonfeld" userId="908fa86f43668255" providerId="LiveId" clId="{F3DBB9D3-ED2A-4AAD-81A5-F9F653AC0B85}" dt="2024-02-11T15:22:12.074" v="1777" actId="478"/>
          <ac:spMkLst>
            <pc:docMk/>
            <pc:sldMk cId="1166317552" sldId="266"/>
            <ac:spMk id="3" creationId="{A7926412-6133-27EF-9A05-CF49B57A37DF}"/>
          </ac:spMkLst>
        </pc:spChg>
        <pc:graphicFrameChg chg="add mod modGraphic">
          <ac:chgData name="Alec Schonfeld" userId="908fa86f43668255" providerId="LiveId" clId="{F3DBB9D3-ED2A-4AAD-81A5-F9F653AC0B85}" dt="2024-02-11T15:23:09.449" v="1816" actId="122"/>
          <ac:graphicFrameMkLst>
            <pc:docMk/>
            <pc:sldMk cId="1166317552" sldId="266"/>
            <ac:graphicFrameMk id="4" creationId="{1CC34DE7-2351-76DC-B977-138F204400C5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83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09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01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013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892061"/>
            <a:ext cx="11101136" cy="4416664"/>
          </a:xfrm>
        </p:spPr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0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2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64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3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8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07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26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5/21/2024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708524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alec-schonfeld-018b20121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3" name="Rectangle 1042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Oval 1044">
            <a:extLst>
              <a:ext uri="{FF2B5EF4-FFF2-40B4-BE49-F238E27FC236}">
                <a16:creationId xmlns:a16="http://schemas.microsoft.com/office/drawing/2014/main" id="{193F1402-2867-4C4F-A1BA-606198AD7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4514" y="-87086"/>
            <a:ext cx="4320000" cy="4320000"/>
          </a:xfrm>
          <a:prstGeom prst="ellipse">
            <a:avLst/>
          </a:prstGeom>
          <a:solidFill>
            <a:schemeClr val="accent3">
              <a:alpha val="96000"/>
            </a:schemeClr>
          </a:solidFill>
          <a:ln>
            <a:noFill/>
          </a:ln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Oval 1046">
            <a:extLst>
              <a:ext uri="{FF2B5EF4-FFF2-40B4-BE49-F238E27FC236}">
                <a16:creationId xmlns:a16="http://schemas.microsoft.com/office/drawing/2014/main" id="{9887A981-7310-4FDA-96E6-73ECCD6C4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3874" y="3600"/>
            <a:ext cx="6854400" cy="6854400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FED4C940-D8EF-42FB-B65E-81A70494B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" y="1640114"/>
            <a:ext cx="5217886" cy="5217886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60000">
                <a:schemeClr val="accent2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1" name="Group 1050">
            <a:extLst>
              <a:ext uri="{FF2B5EF4-FFF2-40B4-BE49-F238E27FC236}">
                <a16:creationId xmlns:a16="http://schemas.microsoft.com/office/drawing/2014/main" id="{56A1B230-58D0-41AA-8ACD-0AE93078B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6000" y="0"/>
            <a:ext cx="10800000" cy="6858000"/>
            <a:chOff x="2328000" y="0"/>
            <a:chExt cx="2880000" cy="1440000"/>
          </a:xfrm>
        </p:grpSpPr>
        <p:sp>
          <p:nvSpPr>
            <p:cNvPr id="1052" name="Rectangle 1051">
              <a:extLst>
                <a:ext uri="{FF2B5EF4-FFF2-40B4-BE49-F238E27FC236}">
                  <a16:creationId xmlns:a16="http://schemas.microsoft.com/office/drawing/2014/main" id="{91B32BAF-B8A7-40EA-8C6C-3409A4268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68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3" name="Rectangle 1052">
              <a:extLst>
                <a:ext uri="{FF2B5EF4-FFF2-40B4-BE49-F238E27FC236}">
                  <a16:creationId xmlns:a16="http://schemas.microsoft.com/office/drawing/2014/main" id="{4AB64E17-54DF-4E9F-BB8F-9619CAE1A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2328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5" name="Group 1054">
            <a:extLst>
              <a:ext uri="{FF2B5EF4-FFF2-40B4-BE49-F238E27FC236}">
                <a16:creationId xmlns:a16="http://schemas.microsoft.com/office/drawing/2014/main" id="{F7AEDD01-B338-442A-9214-A38E48E3F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7048499" y="1714500"/>
            <a:ext cx="6858000" cy="3429000"/>
            <a:chOff x="0" y="0"/>
            <a:chExt cx="2880000" cy="1440000"/>
          </a:xfrm>
        </p:grpSpPr>
        <p:sp>
          <p:nvSpPr>
            <p:cNvPr id="1056" name="Rectangle 1055">
              <a:extLst>
                <a:ext uri="{FF2B5EF4-FFF2-40B4-BE49-F238E27FC236}">
                  <a16:creationId xmlns:a16="http://schemas.microsoft.com/office/drawing/2014/main" id="{1444701A-B337-4728-803C-208856DC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Rectangle 1056">
              <a:extLst>
                <a:ext uri="{FF2B5EF4-FFF2-40B4-BE49-F238E27FC236}">
                  <a16:creationId xmlns:a16="http://schemas.microsoft.com/office/drawing/2014/main" id="{27B1125A-A245-40E7-937C-DB195DADF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445038F8-360D-46AD-B2F1-47DAB7AA0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60000">
                <a:schemeClr val="accent3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1" name="Rectangle 1060">
            <a:extLst>
              <a:ext uri="{FF2B5EF4-FFF2-40B4-BE49-F238E27FC236}">
                <a16:creationId xmlns:a16="http://schemas.microsoft.com/office/drawing/2014/main" id="{E1297267-64FC-46DE-88B8-E76DC4691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F095A-C2BB-8D68-B776-A388877DA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9276"/>
            <a:ext cx="4500561" cy="4259814"/>
          </a:xfrm>
        </p:spPr>
        <p:txBody>
          <a:bodyPr>
            <a:normAutofit/>
          </a:bodyPr>
          <a:lstStyle/>
          <a:p>
            <a:r>
              <a:rPr lang="en-US" dirty="0"/>
              <a:t>Aviation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AA819-671C-8F3C-1F63-ECABE4F45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988476"/>
            <a:ext cx="4500561" cy="1320249"/>
          </a:xfrm>
        </p:spPr>
        <p:txBody>
          <a:bodyPr>
            <a:normAutofit/>
          </a:bodyPr>
          <a:lstStyle/>
          <a:p>
            <a:r>
              <a:rPr lang="en-US" dirty="0"/>
              <a:t>Phase 1 Project</a:t>
            </a:r>
          </a:p>
        </p:txBody>
      </p:sp>
      <p:sp>
        <p:nvSpPr>
          <p:cNvPr id="1063" name="Freeform: Shape 1062">
            <a:extLst>
              <a:ext uri="{FF2B5EF4-FFF2-40B4-BE49-F238E27FC236}">
                <a16:creationId xmlns:a16="http://schemas.microsoft.com/office/drawing/2014/main" id="{D0A09031-1697-4CF1-8372-9D6B798ED9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7424" y="0"/>
            <a:ext cx="6444576" cy="6858000"/>
          </a:xfrm>
          <a:custGeom>
            <a:avLst/>
            <a:gdLst>
              <a:gd name="connsiteX0" fmla="*/ 0 w 6444576"/>
              <a:gd name="connsiteY0" fmla="*/ 0 h 6858000"/>
              <a:gd name="connsiteX1" fmla="*/ 6444576 w 6444576"/>
              <a:gd name="connsiteY1" fmla="*/ 0 h 6858000"/>
              <a:gd name="connsiteX2" fmla="*/ 6444576 w 6444576"/>
              <a:gd name="connsiteY2" fmla="*/ 6858000 h 6858000"/>
              <a:gd name="connsiteX3" fmla="*/ 0 w 64445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576" h="6858000">
                <a:moveTo>
                  <a:pt x="0" y="0"/>
                </a:moveTo>
                <a:lnTo>
                  <a:pt x="6444576" y="0"/>
                </a:lnTo>
                <a:lnTo>
                  <a:pt x="6444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Flatiron School - Crunchbase School Profile &amp; Alumni">
            <a:extLst>
              <a:ext uri="{FF2B5EF4-FFF2-40B4-BE49-F238E27FC236}">
                <a16:creationId xmlns:a16="http://schemas.microsoft.com/office/drawing/2014/main" id="{EACE8BBC-9500-73AA-A31B-A350AF4BB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9200" y="1647844"/>
            <a:ext cx="5353200" cy="356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981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CA8CC-ADD3-0CBB-32C8-085091DAC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&amp;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6B066-3823-1F80-3716-018182407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Next Steps</a:t>
            </a:r>
          </a:p>
          <a:p>
            <a:r>
              <a:rPr lang="en-US" b="1" dirty="0"/>
              <a:t>Engage Boeing in discussions on the planes needed</a:t>
            </a:r>
          </a:p>
          <a:p>
            <a:r>
              <a:rPr lang="en-US" b="1" dirty="0"/>
              <a:t>Determine pricing for planes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Limitations</a:t>
            </a:r>
          </a:p>
          <a:p>
            <a:r>
              <a:rPr lang="en-US" b="1" dirty="0"/>
              <a:t>Limited flight data for certain Boeing models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43356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6612-4C61-C508-CBC6-A5D95DBC5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/ 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32034-D57E-4F85-FE6F-0A8FDDF7C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Contact Me</a:t>
            </a:r>
          </a:p>
          <a:p>
            <a:pPr lvl="1"/>
            <a:r>
              <a:rPr lang="en-US" dirty="0"/>
              <a:t>LinkedIn: </a:t>
            </a:r>
            <a:r>
              <a:rPr lang="en-US" dirty="0">
                <a:hlinkClick r:id="rId2"/>
              </a:rPr>
              <a:t>https://www.linkedin.com/in/alec-schonfeld-018b20121/</a:t>
            </a:r>
            <a:endParaRPr lang="en-US" dirty="0"/>
          </a:p>
          <a:p>
            <a:pPr lvl="1"/>
            <a:r>
              <a:rPr lang="en-US" dirty="0"/>
              <a:t>Discord: abslbj1523 </a:t>
            </a:r>
          </a:p>
        </p:txBody>
      </p:sp>
    </p:spTree>
    <p:extLst>
      <p:ext uri="{BB962C8B-B14F-4D97-AF65-F5344CB8AC3E}">
        <p14:creationId xmlns:p14="http://schemas.microsoft.com/office/powerpoint/2010/main" val="4167599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DCDAB-F363-839D-6EC2-908426430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and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B64EF-C853-52FA-7D05-BB24578E1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553901"/>
            <a:ext cx="11101136" cy="441666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Project Prompt</a:t>
            </a:r>
          </a:p>
          <a:p>
            <a:r>
              <a:rPr lang="en-US" dirty="0"/>
              <a:t>Your company is interested in </a:t>
            </a:r>
            <a:r>
              <a:rPr lang="en-US" b="1" dirty="0"/>
              <a:t>purchasing and operating airplanes for commercial and private enterprises</a:t>
            </a:r>
            <a:r>
              <a:rPr lang="en-US" dirty="0"/>
              <a:t>, but </a:t>
            </a:r>
            <a:r>
              <a:rPr lang="en-US" b="1" dirty="0"/>
              <a:t>do not know anything about the potential risks of aircrafts</a:t>
            </a:r>
            <a:endParaRPr lang="en-US" dirty="0"/>
          </a:p>
          <a:p>
            <a:r>
              <a:rPr lang="en-US" dirty="0"/>
              <a:t>You are charged with </a:t>
            </a:r>
            <a:r>
              <a:rPr lang="en-US" b="1" dirty="0"/>
              <a:t>determining which aircraft are the lowest risk for the company </a:t>
            </a:r>
            <a:r>
              <a:rPr lang="en-US" dirty="0"/>
              <a:t>to start this new business endeavor. </a:t>
            </a:r>
          </a:p>
          <a:p>
            <a:pPr marL="0" indent="0">
              <a:buNone/>
            </a:pPr>
            <a:r>
              <a:rPr lang="en-US" dirty="0"/>
              <a:t>Goal</a:t>
            </a:r>
          </a:p>
          <a:p>
            <a:r>
              <a:rPr lang="en-US" b="1" dirty="0"/>
              <a:t>Translate your findings into actionable insights </a:t>
            </a:r>
            <a:r>
              <a:rPr lang="en-US" dirty="0"/>
              <a:t>that the head of the new aviation division can use to </a:t>
            </a:r>
            <a:r>
              <a:rPr lang="en-US" b="1" dirty="0"/>
              <a:t>help decide which aircraft to purchase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1315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55B12F-1330-D403-CDD4-D1C8BE2BDE65}"/>
              </a:ext>
            </a:extLst>
          </p:cNvPr>
          <p:cNvSpPr/>
          <p:nvPr/>
        </p:nvSpPr>
        <p:spPr>
          <a:xfrm>
            <a:off x="6469039" y="1863142"/>
            <a:ext cx="5020261" cy="408164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DC2921-34D1-B78F-0B85-EE695E719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 Utilized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86C438-DC41-218B-CABD-7ECCE34E32ED}"/>
              </a:ext>
            </a:extLst>
          </p:cNvPr>
          <p:cNvSpPr txBox="1"/>
          <p:nvPr/>
        </p:nvSpPr>
        <p:spPr>
          <a:xfrm>
            <a:off x="6673754" y="2465587"/>
            <a:ext cx="4435523" cy="2954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ysClr val="windowText" lastClr="000000"/>
                </a:solidFill>
              </a:rPr>
              <a:t>Data from 1962 – 2022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ysClr val="windowText" lastClr="000000"/>
                </a:solidFill>
              </a:rPr>
              <a:t>~90,000 rows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ysClr val="windowText" lastClr="000000"/>
                </a:solidFill>
              </a:rPr>
              <a:t>Dependent variable: Severity of damage represents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ysClr val="windowText" lastClr="000000"/>
                </a:solidFill>
              </a:rPr>
              <a:t>Independent Variables: Engine type, # of engines, and aircraft make / model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4C98C7-D14E-E5F4-5E5C-D34A6A8C9921}"/>
              </a:ext>
            </a:extLst>
          </p:cNvPr>
          <p:cNvSpPr/>
          <p:nvPr/>
        </p:nvSpPr>
        <p:spPr>
          <a:xfrm>
            <a:off x="6469039" y="1863141"/>
            <a:ext cx="5020261" cy="395563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Database Overview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2FD4C4-C720-5A8E-20B8-CF78014F3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139" y="2187263"/>
            <a:ext cx="3993709" cy="375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8F51F2D-E22C-6EBD-5FA8-B2FFF57D05E1}"/>
              </a:ext>
            </a:extLst>
          </p:cNvPr>
          <p:cNvSpPr/>
          <p:nvPr/>
        </p:nvSpPr>
        <p:spPr>
          <a:xfrm>
            <a:off x="1182139" y="1791700"/>
            <a:ext cx="3993709" cy="395563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Aircraft Damage Distribution </a:t>
            </a:r>
          </a:p>
        </p:txBody>
      </p:sp>
    </p:spTree>
    <p:extLst>
      <p:ext uri="{BB962C8B-B14F-4D97-AF65-F5344CB8AC3E}">
        <p14:creationId xmlns:p14="http://schemas.microsoft.com/office/powerpoint/2010/main" val="2294058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13EB4-6FDB-C57F-4264-D54786BFE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911836A-AAE2-57CF-5E68-40305B5CF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177961"/>
              </p:ext>
            </p:extLst>
          </p:nvPr>
        </p:nvGraphicFramePr>
        <p:xfrm>
          <a:off x="539999" y="1602539"/>
          <a:ext cx="10817429" cy="4029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0458">
                  <a:extLst>
                    <a:ext uri="{9D8B030D-6E8A-4147-A177-3AD203B41FA5}">
                      <a16:colId xmlns:a16="http://schemas.microsoft.com/office/drawing/2014/main" val="3299573143"/>
                    </a:ext>
                  </a:extLst>
                </a:gridCol>
                <a:gridCol w="8606971">
                  <a:extLst>
                    <a:ext uri="{9D8B030D-6E8A-4147-A177-3AD203B41FA5}">
                      <a16:colId xmlns:a16="http://schemas.microsoft.com/office/drawing/2014/main" val="675432241"/>
                    </a:ext>
                  </a:extLst>
                </a:gridCol>
              </a:tblGrid>
              <a:tr h="45501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Key Data Fields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Business Questions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9052635"/>
                  </a:ext>
                </a:extLst>
              </a:tr>
              <a:tr h="619499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Aircraft.Damage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Which aircrafts are the most durable?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124233"/>
                  </a:ext>
                </a:extLst>
              </a:tr>
              <a:tr h="58320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Make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Which manufacturer makes the safest planes?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966789"/>
                  </a:ext>
                </a:extLst>
              </a:tr>
              <a:tr h="45501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Which model is the safest?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563860"/>
                  </a:ext>
                </a:extLst>
              </a:tr>
              <a:tr h="833157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Engine.Type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Is there a correlation between engine type and severity of the accident?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896820"/>
                  </a:ext>
                </a:extLst>
              </a:tr>
              <a:tr h="1083103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Num.of.Engines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Is there a correlation between the # of engines and severity of the accident?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043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301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47A8-57F7-F76F-9DEB-DE8DC57F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Aircraft Damage by Engine Type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9AC17F-9250-F248-BC6A-9AE39A65D0AE}"/>
              </a:ext>
            </a:extLst>
          </p:cNvPr>
          <p:cNvSpPr/>
          <p:nvPr/>
        </p:nvSpPr>
        <p:spPr>
          <a:xfrm>
            <a:off x="702700" y="1863142"/>
            <a:ext cx="4567005" cy="322094"/>
          </a:xfrm>
          <a:prstGeom prst="rect">
            <a:avLst/>
          </a:prstGeom>
          <a:solidFill>
            <a:schemeClr val="tx1">
              <a:lumMod val="50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Aircraft Damage by Engine Type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B355F9-052D-60D3-7379-84D9308F0ADA}"/>
              </a:ext>
            </a:extLst>
          </p:cNvPr>
          <p:cNvSpPr/>
          <p:nvPr/>
        </p:nvSpPr>
        <p:spPr>
          <a:xfrm>
            <a:off x="6469039" y="1863142"/>
            <a:ext cx="5020261" cy="376111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858546-838E-9CA7-3985-783560A0234E}"/>
              </a:ext>
            </a:extLst>
          </p:cNvPr>
          <p:cNvSpPr txBox="1"/>
          <p:nvPr/>
        </p:nvSpPr>
        <p:spPr>
          <a:xfrm>
            <a:off x="6673754" y="2465587"/>
            <a:ext cx="44355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ysClr val="windowText" lastClr="000000"/>
                </a:solidFill>
              </a:rPr>
              <a:t>Turbo Fan </a:t>
            </a:r>
            <a:r>
              <a:rPr lang="en-US" dirty="0">
                <a:solidFill>
                  <a:sysClr val="windowText" lastClr="000000"/>
                </a:solidFill>
              </a:rPr>
              <a:t>and </a:t>
            </a:r>
            <a:r>
              <a:rPr lang="en-US" b="1" dirty="0">
                <a:solidFill>
                  <a:sysClr val="windowText" lastClr="000000"/>
                </a:solidFill>
              </a:rPr>
              <a:t>Turbo Jet </a:t>
            </a:r>
            <a:r>
              <a:rPr lang="en-US" dirty="0">
                <a:solidFill>
                  <a:sysClr val="windowText" lastClr="000000"/>
                </a:solidFill>
              </a:rPr>
              <a:t>have by far the </a:t>
            </a:r>
            <a:r>
              <a:rPr lang="en-US" b="1" dirty="0">
                <a:solidFill>
                  <a:sysClr val="windowText" lastClr="000000"/>
                </a:solidFill>
              </a:rPr>
              <a:t>highest percentage of minor aircraft damage</a:t>
            </a:r>
          </a:p>
          <a:p>
            <a:endParaRPr lang="en-US" b="1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ysClr val="windowText" lastClr="000000"/>
                </a:solidFill>
              </a:rPr>
              <a:t>Electric engines </a:t>
            </a:r>
            <a:r>
              <a:rPr lang="en-US" dirty="0">
                <a:solidFill>
                  <a:sysClr val="windowText" lastClr="000000"/>
                </a:solidFill>
              </a:rPr>
              <a:t>seem </a:t>
            </a:r>
            <a:r>
              <a:rPr lang="en-US" b="1" dirty="0">
                <a:solidFill>
                  <a:sysClr val="windowText" lastClr="000000"/>
                </a:solidFill>
              </a:rPr>
              <a:t>the most dangerous </a:t>
            </a:r>
            <a:r>
              <a:rPr lang="en-US" dirty="0">
                <a:solidFill>
                  <a:sysClr val="windowText" lastClr="000000"/>
                </a:solidFill>
              </a:rPr>
              <a:t>with the </a:t>
            </a:r>
            <a:r>
              <a:rPr lang="en-US" b="1" dirty="0">
                <a:solidFill>
                  <a:sysClr val="windowText" lastClr="000000"/>
                </a:solidFill>
              </a:rPr>
              <a:t>highest percentage of substantial damage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9D70C3-9EFA-94ED-A7AE-7A85E1EABC77}"/>
              </a:ext>
            </a:extLst>
          </p:cNvPr>
          <p:cNvSpPr/>
          <p:nvPr/>
        </p:nvSpPr>
        <p:spPr>
          <a:xfrm>
            <a:off x="6469039" y="1863141"/>
            <a:ext cx="5020261" cy="395563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Key Insights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59D849-470C-44A1-BFA5-7B19BCD22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00" y="2185236"/>
            <a:ext cx="4567005" cy="334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380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47A8-57F7-F76F-9DEB-DE8DC57F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Aircraft Damage by # of Engines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9AC17F-9250-F248-BC6A-9AE39A65D0AE}"/>
              </a:ext>
            </a:extLst>
          </p:cNvPr>
          <p:cNvSpPr/>
          <p:nvPr/>
        </p:nvSpPr>
        <p:spPr>
          <a:xfrm>
            <a:off x="702700" y="1863142"/>
            <a:ext cx="4567005" cy="322094"/>
          </a:xfrm>
          <a:prstGeom prst="rect">
            <a:avLst/>
          </a:prstGeom>
          <a:solidFill>
            <a:schemeClr val="tx1">
              <a:lumMod val="50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Aircraft Damage by # of Engines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B355F9-052D-60D3-7379-84D9308F0ADA}"/>
              </a:ext>
            </a:extLst>
          </p:cNvPr>
          <p:cNvSpPr/>
          <p:nvPr/>
        </p:nvSpPr>
        <p:spPr>
          <a:xfrm>
            <a:off x="6469039" y="1863142"/>
            <a:ext cx="5020261" cy="376111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858546-838E-9CA7-3985-783560A0234E}"/>
              </a:ext>
            </a:extLst>
          </p:cNvPr>
          <p:cNvSpPr txBox="1"/>
          <p:nvPr/>
        </p:nvSpPr>
        <p:spPr>
          <a:xfrm>
            <a:off x="6673754" y="2465587"/>
            <a:ext cx="44355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ysClr val="windowText" lastClr="000000"/>
                </a:solidFill>
              </a:rPr>
              <a:t>Planes with 3 or 4 engines are the safest </a:t>
            </a:r>
            <a:r>
              <a:rPr lang="en-US" dirty="0">
                <a:solidFill>
                  <a:sysClr val="windowText" lastClr="000000"/>
                </a:solidFill>
              </a:rPr>
              <a:t>with the highest % of minor damage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ysClr val="windowText" lastClr="000000"/>
                </a:solidFill>
              </a:rPr>
              <a:t>Aircrafts with 6 or 8 engines are the most dangerous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9D70C3-9EFA-94ED-A7AE-7A85E1EABC77}"/>
              </a:ext>
            </a:extLst>
          </p:cNvPr>
          <p:cNvSpPr/>
          <p:nvPr/>
        </p:nvSpPr>
        <p:spPr>
          <a:xfrm>
            <a:off x="6469039" y="1863141"/>
            <a:ext cx="5020261" cy="395563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Key Insights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51EC0D9-7687-B2CB-0D59-18FD3C9F0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00" y="2185236"/>
            <a:ext cx="4567005" cy="286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74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86871-D07A-C740-2E01-3638F9563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Aircraft Damage by Make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0A5075C-A6F7-BDBF-B135-F8B6215B0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16" y="2332346"/>
            <a:ext cx="4980766" cy="3492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CD4A3B8-14B3-C2FA-7231-DFA5B097ACA7}"/>
              </a:ext>
            </a:extLst>
          </p:cNvPr>
          <p:cNvSpPr/>
          <p:nvPr/>
        </p:nvSpPr>
        <p:spPr>
          <a:xfrm>
            <a:off x="633514" y="1936783"/>
            <a:ext cx="5039769" cy="395563"/>
          </a:xfrm>
          <a:prstGeom prst="rect">
            <a:avLst/>
          </a:prstGeom>
          <a:solidFill>
            <a:schemeClr val="tx1">
              <a:lumMod val="50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Aircraft Damage by Make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914991-7A5C-7F44-2743-683701DA10B2}"/>
              </a:ext>
            </a:extLst>
          </p:cNvPr>
          <p:cNvSpPr/>
          <p:nvPr/>
        </p:nvSpPr>
        <p:spPr>
          <a:xfrm>
            <a:off x="6469039" y="1863142"/>
            <a:ext cx="5020261" cy="396146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3A4558-6BDE-F570-2ABD-F6D1E18D7107}"/>
              </a:ext>
            </a:extLst>
          </p:cNvPr>
          <p:cNvSpPr txBox="1"/>
          <p:nvPr/>
        </p:nvSpPr>
        <p:spPr>
          <a:xfrm>
            <a:off x="6662252" y="2416483"/>
            <a:ext cx="443552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ysClr val="windowText" lastClr="000000"/>
                </a:solidFill>
              </a:rPr>
              <a:t>Bell</a:t>
            </a:r>
            <a:r>
              <a:rPr lang="en-US" dirty="0">
                <a:solidFill>
                  <a:sysClr val="windowText" lastClr="000000"/>
                </a:solidFill>
              </a:rPr>
              <a:t> has the </a:t>
            </a:r>
            <a:r>
              <a:rPr lang="en-US" b="1" dirty="0">
                <a:solidFill>
                  <a:sysClr val="windowText" lastClr="000000"/>
                </a:solidFill>
              </a:rPr>
              <a:t>highest % of destroyed and substantial damage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</a:rPr>
              <a:t>Beech has the highest % of destroyed aircrafts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</a:rPr>
              <a:t>Boeing has the safest planes with by far the highest % of minor damage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E2C3C7-7FA0-961A-062A-0FE1A1963D28}"/>
              </a:ext>
            </a:extLst>
          </p:cNvPr>
          <p:cNvSpPr/>
          <p:nvPr/>
        </p:nvSpPr>
        <p:spPr>
          <a:xfrm>
            <a:off x="6469039" y="1863141"/>
            <a:ext cx="5020261" cy="395563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Key Insights</a:t>
            </a:r>
          </a:p>
        </p:txBody>
      </p:sp>
    </p:spTree>
    <p:extLst>
      <p:ext uri="{BB962C8B-B14F-4D97-AF65-F5344CB8AC3E}">
        <p14:creationId xmlns:p14="http://schemas.microsoft.com/office/powerpoint/2010/main" val="2580538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3052D-B66D-B978-A98F-B1F510F07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Boeing Deeper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3D27C65-F8EF-D668-8299-6CA4B084B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0" y="2256694"/>
            <a:ext cx="6440646" cy="383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4D4D2F3-5761-2B92-674A-848DA794F65C}"/>
              </a:ext>
            </a:extLst>
          </p:cNvPr>
          <p:cNvSpPr/>
          <p:nvPr/>
        </p:nvSpPr>
        <p:spPr>
          <a:xfrm>
            <a:off x="540000" y="1861131"/>
            <a:ext cx="6440646" cy="395563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Boeing Aircraft Damage % By 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FD591D-0C76-67D2-64EE-6475FAF7EC6F}"/>
              </a:ext>
            </a:extLst>
          </p:cNvPr>
          <p:cNvSpPr/>
          <p:nvPr/>
        </p:nvSpPr>
        <p:spPr>
          <a:xfrm>
            <a:off x="7228936" y="1863142"/>
            <a:ext cx="4260364" cy="290439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501F71-E279-FFA6-8CDB-B1E032E053A1}"/>
              </a:ext>
            </a:extLst>
          </p:cNvPr>
          <p:cNvSpPr txBox="1"/>
          <p:nvPr/>
        </p:nvSpPr>
        <p:spPr>
          <a:xfrm>
            <a:off x="7333640" y="2416483"/>
            <a:ext cx="41556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</a:rPr>
              <a:t>The 777 model has the highest % of minor damage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</a:rPr>
              <a:t>The 747 model has the 2</a:t>
            </a:r>
            <a:r>
              <a:rPr lang="en-US" sz="1400" baseline="30000" dirty="0">
                <a:solidFill>
                  <a:sysClr val="windowText" lastClr="000000"/>
                </a:solidFill>
              </a:rPr>
              <a:t>nd</a:t>
            </a:r>
            <a:r>
              <a:rPr lang="en-US" sz="1400" dirty="0">
                <a:solidFill>
                  <a:sysClr val="windowText" lastClr="000000"/>
                </a:solidFill>
              </a:rPr>
              <a:t> highest % of minor damage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</a:rPr>
              <a:t>The 737-200 model has the highest destroyed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0969C0-EDD7-8F13-173F-B29EE5898FCE}"/>
              </a:ext>
            </a:extLst>
          </p:cNvPr>
          <p:cNvSpPr/>
          <p:nvPr/>
        </p:nvSpPr>
        <p:spPr>
          <a:xfrm>
            <a:off x="7228936" y="1863141"/>
            <a:ext cx="4260364" cy="395563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Key Insights</a:t>
            </a:r>
          </a:p>
        </p:txBody>
      </p:sp>
    </p:spTree>
    <p:extLst>
      <p:ext uri="{BB962C8B-B14F-4D97-AF65-F5344CB8AC3E}">
        <p14:creationId xmlns:p14="http://schemas.microsoft.com/office/powerpoint/2010/main" val="3893639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B45DD-91EF-0BB4-0FFE-242F59E57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013901"/>
          </a:xfrm>
        </p:spPr>
        <p:txBody>
          <a:bodyPr/>
          <a:lstStyle/>
          <a:p>
            <a:r>
              <a:rPr lang="en-US" dirty="0"/>
              <a:t>Recommendations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F00F4-9D93-2110-F8BE-64592DAD8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892061"/>
            <a:ext cx="11101136" cy="4416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Recommendation: 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Make: Boeing airplanes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Model: 777 and 747 models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Engine Type: Turbo Fan or Turbo Jet engine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# of Engines: 3 or 4 engines</a:t>
            </a:r>
          </a:p>
          <a:p>
            <a:pPr marL="0" indent="0">
              <a:buNone/>
            </a:pPr>
            <a:r>
              <a:rPr lang="en-US" sz="1500" dirty="0"/>
              <a:t>Supporting Data:</a:t>
            </a:r>
          </a:p>
          <a:p>
            <a:pPr marL="0" indent="0">
              <a:buNone/>
            </a:pPr>
            <a:r>
              <a:rPr lang="en-US" sz="1500" dirty="0"/>
              <a:t>1. Boeing has the lowest percentage of destroyed aircrafts</a:t>
            </a:r>
          </a:p>
          <a:p>
            <a:pPr marL="0" indent="0">
              <a:buNone/>
            </a:pPr>
            <a:r>
              <a:rPr lang="en-US" sz="1500" dirty="0"/>
              <a:t>2. The 777 and 747 models have the lowest destroyed percentage</a:t>
            </a:r>
          </a:p>
          <a:p>
            <a:pPr marL="0" indent="0">
              <a:buNone/>
            </a:pPr>
            <a:r>
              <a:rPr lang="en-US" sz="1500" dirty="0"/>
              <a:t>3. Turbo Fan and Jet engines have the lowest destroyed percentage damage</a:t>
            </a:r>
          </a:p>
          <a:p>
            <a:pPr marL="0" indent="0">
              <a:buNone/>
            </a:pPr>
            <a:r>
              <a:rPr lang="en-US" sz="1500" dirty="0"/>
              <a:t>4. Planes with 3-4 engines have the lowest percentage of destroyed / substantial damage</a:t>
            </a:r>
          </a:p>
        </p:txBody>
      </p:sp>
    </p:spTree>
    <p:extLst>
      <p:ext uri="{BB962C8B-B14F-4D97-AF65-F5344CB8AC3E}">
        <p14:creationId xmlns:p14="http://schemas.microsoft.com/office/powerpoint/2010/main" val="1395306844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Glow">
      <a:dk1>
        <a:sysClr val="windowText" lastClr="000000"/>
      </a:dk1>
      <a:lt1>
        <a:sysClr val="window" lastClr="FFFFFF"/>
      </a:lt1>
      <a:dk2>
        <a:srgbClr val="00000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6430</TotalTime>
  <Words>483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Bell MT</vt:lpstr>
      <vt:lpstr>Wingdings</vt:lpstr>
      <vt:lpstr>GlowVTI</vt:lpstr>
      <vt:lpstr>Aviation Data Analysis</vt:lpstr>
      <vt:lpstr>Overview and Recommendation</vt:lpstr>
      <vt:lpstr>Datasets Utilized</vt:lpstr>
      <vt:lpstr>Data Understanding</vt:lpstr>
      <vt:lpstr>Aircraft Damage by Engine Type</vt:lpstr>
      <vt:lpstr>Aircraft Damage by # of Engines</vt:lpstr>
      <vt:lpstr>Aircraft Damage by Make</vt:lpstr>
      <vt:lpstr>Exploring Boeing Deeper</vt:lpstr>
      <vt:lpstr>Recommendations </vt:lpstr>
      <vt:lpstr>Next Steps &amp; Limitations</vt:lpstr>
      <vt:lpstr>Conclusion /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Aviation Data Analysis</dc:title>
  <dc:creator>Alec Schonfeld</dc:creator>
  <cp:lastModifiedBy>Alec Schonfeld</cp:lastModifiedBy>
  <cp:revision>1</cp:revision>
  <dcterms:created xsi:type="dcterms:W3CDTF">2023-12-24T17:09:15Z</dcterms:created>
  <dcterms:modified xsi:type="dcterms:W3CDTF">2024-05-22T02:07:54Z</dcterms:modified>
</cp:coreProperties>
</file>