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3" r:id="rId9"/>
    <p:sldId id="266"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FCC42C-0D04-4566-8AEF-9323BAE520AF}" v="10" dt="2024-03-10T18:44:14.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94" autoAdjust="0"/>
    <p:restoredTop sz="94660"/>
  </p:normalViewPr>
  <p:slideViewPr>
    <p:cSldViewPr snapToGrid="0">
      <p:cViewPr varScale="1">
        <p:scale>
          <a:sx n="95" d="100"/>
          <a:sy n="95" d="100"/>
        </p:scale>
        <p:origin x="171"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Schonfeld" userId="908fa86f43668255" providerId="LiveId" clId="{79FCC42C-0D04-4566-8AEF-9323BAE520AF}"/>
    <pc:docChg chg="custSel addSld delSld modSld">
      <pc:chgData name="Alec Schonfeld" userId="908fa86f43668255" providerId="LiveId" clId="{79FCC42C-0D04-4566-8AEF-9323BAE520AF}" dt="2024-03-10T18:57:20.984" v="672" actId="20577"/>
      <pc:docMkLst>
        <pc:docMk/>
      </pc:docMkLst>
      <pc:sldChg chg="modSp mod">
        <pc:chgData name="Alec Schonfeld" userId="908fa86f43668255" providerId="LiveId" clId="{79FCC42C-0D04-4566-8AEF-9323BAE520AF}" dt="2024-03-10T18:40:09.959" v="25" actId="20577"/>
        <pc:sldMkLst>
          <pc:docMk/>
          <pc:sldMk cId="2137380518" sldId="260"/>
        </pc:sldMkLst>
        <pc:spChg chg="mod">
          <ac:chgData name="Alec Schonfeld" userId="908fa86f43668255" providerId="LiveId" clId="{79FCC42C-0D04-4566-8AEF-9323BAE520AF}" dt="2024-03-10T18:40:09.959" v="25" actId="20577"/>
          <ac:spMkLst>
            <pc:docMk/>
            <pc:sldMk cId="2137380518" sldId="260"/>
            <ac:spMk id="2" creationId="{FEB747A8-57F7-F76F-9DEB-DE8DC57FF352}"/>
          </ac:spMkLst>
        </pc:spChg>
      </pc:sldChg>
      <pc:sldChg chg="modSp mod">
        <pc:chgData name="Alec Schonfeld" userId="908fa86f43668255" providerId="LiveId" clId="{79FCC42C-0D04-4566-8AEF-9323BAE520AF}" dt="2024-03-10T18:40:17.199" v="48" actId="20577"/>
        <pc:sldMkLst>
          <pc:docMk/>
          <pc:sldMk cId="2580538052" sldId="261"/>
        </pc:sldMkLst>
        <pc:spChg chg="mod">
          <ac:chgData name="Alec Schonfeld" userId="908fa86f43668255" providerId="LiveId" clId="{79FCC42C-0D04-4566-8AEF-9323BAE520AF}" dt="2024-03-10T18:40:17.199" v="48" actId="20577"/>
          <ac:spMkLst>
            <pc:docMk/>
            <pc:sldMk cId="2580538052" sldId="261"/>
            <ac:spMk id="2" creationId="{E8E86871-D07A-C740-2E01-3638F9563C41}"/>
          </ac:spMkLst>
        </pc:spChg>
      </pc:sldChg>
      <pc:sldChg chg="del">
        <pc:chgData name="Alec Schonfeld" userId="908fa86f43668255" providerId="LiveId" clId="{79FCC42C-0D04-4566-8AEF-9323BAE520AF}" dt="2024-03-10T18:40:56.752" v="49" actId="47"/>
        <pc:sldMkLst>
          <pc:docMk/>
          <pc:sldMk cId="1822905955" sldId="262"/>
        </pc:sldMkLst>
      </pc:sldChg>
      <pc:sldChg chg="addSp modSp mod">
        <pc:chgData name="Alec Schonfeld" userId="908fa86f43668255" providerId="LiveId" clId="{79FCC42C-0D04-4566-8AEF-9323BAE520AF}" dt="2024-03-10T18:57:20.984" v="672" actId="20577"/>
        <pc:sldMkLst>
          <pc:docMk/>
          <pc:sldMk cId="2727117123" sldId="264"/>
        </pc:sldMkLst>
        <pc:spChg chg="add mod">
          <ac:chgData name="Alec Schonfeld" userId="908fa86f43668255" providerId="LiveId" clId="{79FCC42C-0D04-4566-8AEF-9323BAE520AF}" dt="2024-03-10T18:41:14.634" v="68" actId="5793"/>
          <ac:spMkLst>
            <pc:docMk/>
            <pc:sldMk cId="2727117123" sldId="264"/>
            <ac:spMk id="2" creationId="{99EB45DD-91EF-0BB4-0FFE-242F59E57CF3}"/>
          </ac:spMkLst>
        </pc:spChg>
        <pc:spChg chg="add mod">
          <ac:chgData name="Alec Schonfeld" userId="908fa86f43668255" providerId="LiveId" clId="{79FCC42C-0D04-4566-8AEF-9323BAE520AF}" dt="2024-03-10T18:57:20.984" v="672" actId="20577"/>
          <ac:spMkLst>
            <pc:docMk/>
            <pc:sldMk cId="2727117123" sldId="264"/>
            <ac:spMk id="3" creationId="{4B9F00F4-9D93-2110-F8BE-64592DAD8C04}"/>
          </ac:spMkLst>
        </pc:spChg>
      </pc:sldChg>
      <pc:sldChg chg="addSp delSp modSp new mod">
        <pc:chgData name="Alec Schonfeld" userId="908fa86f43668255" providerId="LiveId" clId="{79FCC42C-0D04-4566-8AEF-9323BAE520AF}" dt="2024-03-10T18:44:43.602" v="254" actId="20577"/>
        <pc:sldMkLst>
          <pc:docMk/>
          <pc:sldMk cId="2556941312" sldId="267"/>
        </pc:sldMkLst>
        <pc:spChg chg="mod">
          <ac:chgData name="Alec Schonfeld" userId="908fa86f43668255" providerId="LiveId" clId="{79FCC42C-0D04-4566-8AEF-9323BAE520AF}" dt="2024-03-10T18:44:03.448" v="147" actId="20577"/>
          <ac:spMkLst>
            <pc:docMk/>
            <pc:sldMk cId="2556941312" sldId="267"/>
            <ac:spMk id="2" creationId="{8558DD5D-71E8-81DB-1686-8E9E4DE5D74C}"/>
          </ac:spMkLst>
        </pc:spChg>
        <pc:spChg chg="del">
          <ac:chgData name="Alec Schonfeld" userId="908fa86f43668255" providerId="LiveId" clId="{79FCC42C-0D04-4566-8AEF-9323BAE520AF}" dt="2024-03-10T18:43:54.839" v="117" actId="478"/>
          <ac:spMkLst>
            <pc:docMk/>
            <pc:sldMk cId="2556941312" sldId="267"/>
            <ac:spMk id="3" creationId="{22317F8A-DBE8-01DE-10D8-5B17A08FBA92}"/>
          </ac:spMkLst>
        </pc:spChg>
        <pc:spChg chg="add mod">
          <ac:chgData name="Alec Schonfeld" userId="908fa86f43668255" providerId="LiveId" clId="{79FCC42C-0D04-4566-8AEF-9323BAE520AF}" dt="2024-03-10T18:44:24.569" v="168" actId="20577"/>
          <ac:spMkLst>
            <pc:docMk/>
            <pc:sldMk cId="2556941312" sldId="267"/>
            <ac:spMk id="4" creationId="{9A7B8CC0-C8AF-9704-74B9-691C1210E8C3}"/>
          </ac:spMkLst>
        </pc:spChg>
        <pc:spChg chg="add mod">
          <ac:chgData name="Alec Schonfeld" userId="908fa86f43668255" providerId="LiveId" clId="{79FCC42C-0D04-4566-8AEF-9323BAE520AF}" dt="2024-03-10T18:44:10.239" v="148"/>
          <ac:spMkLst>
            <pc:docMk/>
            <pc:sldMk cId="2556941312" sldId="267"/>
            <ac:spMk id="5" creationId="{4BE9D9AA-F923-9CAC-E4B5-8CF991568193}"/>
          </ac:spMkLst>
        </pc:spChg>
        <pc:spChg chg="add mod">
          <ac:chgData name="Alec Schonfeld" userId="908fa86f43668255" providerId="LiveId" clId="{79FCC42C-0D04-4566-8AEF-9323BAE520AF}" dt="2024-03-10T18:44:43.602" v="254" actId="20577"/>
          <ac:spMkLst>
            <pc:docMk/>
            <pc:sldMk cId="2556941312" sldId="267"/>
            <ac:spMk id="6" creationId="{878EC49A-E3D9-9E21-F38D-7F07D6854C87}"/>
          </ac:spMkLst>
        </pc:spChg>
        <pc:spChg chg="add mod">
          <ac:chgData name="Alec Schonfeld" userId="908fa86f43668255" providerId="LiveId" clId="{79FCC42C-0D04-4566-8AEF-9323BAE520AF}" dt="2024-03-10T18:44:10.239" v="148"/>
          <ac:spMkLst>
            <pc:docMk/>
            <pc:sldMk cId="2556941312" sldId="267"/>
            <ac:spMk id="7" creationId="{C3964A42-2C12-43D9-267B-A18E654FA2C9}"/>
          </ac:spMkLst>
        </pc:spChg>
        <pc:picChg chg="add mod">
          <ac:chgData name="Alec Schonfeld" userId="908fa86f43668255" providerId="LiveId" clId="{79FCC42C-0D04-4566-8AEF-9323BAE520AF}" dt="2024-03-10T18:44:14.148" v="149" actId="1076"/>
          <ac:picMkLst>
            <pc:docMk/>
            <pc:sldMk cId="2556941312" sldId="267"/>
            <ac:picMk id="1026" creationId="{5D750342-9188-44A7-4790-ED4802A88F25}"/>
          </ac:picMkLst>
        </pc:picChg>
      </pc:sldChg>
    </pc:docChg>
  </pc:docChgLst>
  <pc:docChgLst>
    <pc:chgData name="Alec Schonfeld" userId="908fa86f43668255" providerId="LiveId" clId="{F3DBB9D3-ED2A-4AAD-81A5-F9F653AC0B85}"/>
    <pc:docChg chg="undo custSel addSld delSld modSld sldOrd">
      <pc:chgData name="Alec Schonfeld" userId="908fa86f43668255" providerId="LiveId" clId="{F3DBB9D3-ED2A-4AAD-81A5-F9F653AC0B85}" dt="2024-02-11T15:35:10.876" v="2115" actId="478"/>
      <pc:docMkLst>
        <pc:docMk/>
      </pc:docMkLst>
      <pc:sldChg chg="modSp mod">
        <pc:chgData name="Alec Schonfeld" userId="908fa86f43668255" providerId="LiveId" clId="{F3DBB9D3-ED2A-4AAD-81A5-F9F653AC0B85}" dt="2023-12-26T13:12:34.171" v="1431" actId="208"/>
        <pc:sldMkLst>
          <pc:docMk/>
          <pc:sldMk cId="2294058430" sldId="258"/>
        </pc:sldMkLst>
        <pc:spChg chg="mod">
          <ac:chgData name="Alec Schonfeld" userId="908fa86f43668255" providerId="LiveId" clId="{F3DBB9D3-ED2A-4AAD-81A5-F9F653AC0B85}" dt="2023-12-26T13:12:14.348" v="1430" actId="403"/>
          <ac:spMkLst>
            <pc:docMk/>
            <pc:sldMk cId="2294058430" sldId="258"/>
            <ac:spMk id="6" creationId="{3086C438-DC41-218B-CABD-7ECCE34E32ED}"/>
          </ac:spMkLst>
        </pc:spChg>
        <pc:spChg chg="mod">
          <ac:chgData name="Alec Schonfeld" userId="908fa86f43668255" providerId="LiveId" clId="{F3DBB9D3-ED2A-4AAD-81A5-F9F653AC0B85}" dt="2023-12-26T13:12:11.051" v="1429" actId="403"/>
          <ac:spMkLst>
            <pc:docMk/>
            <pc:sldMk cId="2294058430" sldId="258"/>
            <ac:spMk id="7" creationId="{2255B12F-1330-D403-CDD4-D1C8BE2BDE65}"/>
          </ac:spMkLst>
        </pc:spChg>
        <pc:picChg chg="mod">
          <ac:chgData name="Alec Schonfeld" userId="908fa86f43668255" providerId="LiveId" clId="{F3DBB9D3-ED2A-4AAD-81A5-F9F653AC0B85}" dt="2023-12-26T13:12:34.171" v="1431" actId="208"/>
          <ac:picMkLst>
            <pc:docMk/>
            <pc:sldMk cId="2294058430" sldId="258"/>
            <ac:picMk id="5" creationId="{2BD73811-202F-DCDA-C378-FFF045366FB6}"/>
          </ac:picMkLst>
        </pc:picChg>
      </pc:sldChg>
      <pc:sldChg chg="addSp delSp modSp new mod">
        <pc:chgData name="Alec Schonfeld" userId="908fa86f43668255" providerId="LiveId" clId="{F3DBB9D3-ED2A-4AAD-81A5-F9F653AC0B85}" dt="2024-02-11T14:33:06.907" v="1551" actId="20577"/>
        <pc:sldMkLst>
          <pc:docMk/>
          <pc:sldMk cId="1403301575" sldId="259"/>
        </pc:sldMkLst>
        <pc:spChg chg="mod">
          <ac:chgData name="Alec Schonfeld" userId="908fa86f43668255" providerId="LiveId" clId="{F3DBB9D3-ED2A-4AAD-81A5-F9F653AC0B85}" dt="2023-12-24T17:48:03.063" v="34" actId="20577"/>
          <ac:spMkLst>
            <pc:docMk/>
            <pc:sldMk cId="1403301575" sldId="259"/>
            <ac:spMk id="2" creationId="{87513EB4-6FDB-C57F-4264-D54786BFE6FB}"/>
          </ac:spMkLst>
        </pc:spChg>
        <pc:spChg chg="del">
          <ac:chgData name="Alec Schonfeld" userId="908fa86f43668255" providerId="LiveId" clId="{F3DBB9D3-ED2A-4AAD-81A5-F9F653AC0B85}" dt="2023-12-24T17:48:10.473" v="35" actId="478"/>
          <ac:spMkLst>
            <pc:docMk/>
            <pc:sldMk cId="1403301575" sldId="259"/>
            <ac:spMk id="3" creationId="{BFE712E3-6C17-67D9-A200-DAF8756EEBF5}"/>
          </ac:spMkLst>
        </pc:spChg>
        <pc:graphicFrameChg chg="add mod modGraphic">
          <ac:chgData name="Alec Schonfeld" userId="908fa86f43668255" providerId="LiveId" clId="{F3DBB9D3-ED2A-4AAD-81A5-F9F653AC0B85}" dt="2024-02-11T14:33:06.907" v="1551" actId="20577"/>
          <ac:graphicFrameMkLst>
            <pc:docMk/>
            <pc:sldMk cId="1403301575" sldId="259"/>
            <ac:graphicFrameMk id="4" creationId="{1911836A-AAE2-57CF-5E68-40305B5CFD2F}"/>
          </ac:graphicFrameMkLst>
        </pc:graphicFrameChg>
      </pc:sldChg>
      <pc:sldChg chg="addSp delSp modSp new mod">
        <pc:chgData name="Alec Schonfeld" userId="908fa86f43668255" providerId="LiveId" clId="{F3DBB9D3-ED2A-4AAD-81A5-F9F653AC0B85}" dt="2024-02-11T14:42:07.331" v="1595" actId="14100"/>
        <pc:sldMkLst>
          <pc:docMk/>
          <pc:sldMk cId="2137380518" sldId="260"/>
        </pc:sldMkLst>
        <pc:spChg chg="mod">
          <ac:chgData name="Alec Schonfeld" userId="908fa86f43668255" providerId="LiveId" clId="{F3DBB9D3-ED2A-4AAD-81A5-F9F653AC0B85}" dt="2023-12-26T13:02:34.551" v="1131" actId="20577"/>
          <ac:spMkLst>
            <pc:docMk/>
            <pc:sldMk cId="2137380518" sldId="260"/>
            <ac:spMk id="2" creationId="{FEB747A8-57F7-F76F-9DEB-DE8DC57FF352}"/>
          </ac:spMkLst>
        </pc:spChg>
        <pc:spChg chg="del">
          <ac:chgData name="Alec Schonfeld" userId="908fa86f43668255" providerId="LiveId" clId="{F3DBB9D3-ED2A-4AAD-81A5-F9F653AC0B85}" dt="2023-12-24T18:22:27.928" v="1109" actId="478"/>
          <ac:spMkLst>
            <pc:docMk/>
            <pc:sldMk cId="2137380518" sldId="260"/>
            <ac:spMk id="3" creationId="{A99702A9-29BE-FB97-8074-31CF91FADF1C}"/>
          </ac:spMkLst>
        </pc:spChg>
        <pc:spChg chg="add mod">
          <ac:chgData name="Alec Schonfeld" userId="908fa86f43668255" providerId="LiveId" clId="{F3DBB9D3-ED2A-4AAD-81A5-F9F653AC0B85}" dt="2024-02-11T14:41:55.366" v="1592"/>
          <ac:spMkLst>
            <pc:docMk/>
            <pc:sldMk cId="2137380518" sldId="260"/>
            <ac:spMk id="3" creationId="{ABB355F9-052D-60D3-7379-84D9308F0ADA}"/>
          </ac:spMkLst>
        </pc:spChg>
        <pc:spChg chg="add mod">
          <ac:chgData name="Alec Schonfeld" userId="908fa86f43668255" providerId="LiveId" clId="{F3DBB9D3-ED2A-4AAD-81A5-F9F653AC0B85}" dt="2024-02-11T14:42:07.331" v="1595" actId="14100"/>
          <ac:spMkLst>
            <pc:docMk/>
            <pc:sldMk cId="2137380518" sldId="260"/>
            <ac:spMk id="4" creationId="{9C9AC17F-9250-F248-BC6A-9AE39A65D0AE}"/>
          </ac:spMkLst>
        </pc:spChg>
        <pc:spChg chg="add mod">
          <ac:chgData name="Alec Schonfeld" userId="908fa86f43668255" providerId="LiveId" clId="{F3DBB9D3-ED2A-4AAD-81A5-F9F653AC0B85}" dt="2024-02-11T14:41:55.366" v="1592"/>
          <ac:spMkLst>
            <pc:docMk/>
            <pc:sldMk cId="2137380518" sldId="260"/>
            <ac:spMk id="6" creationId="{4B858546-838E-9CA7-3985-783560A0234E}"/>
          </ac:spMkLst>
        </pc:spChg>
        <pc:spChg chg="add mod">
          <ac:chgData name="Alec Schonfeld" userId="908fa86f43668255" providerId="LiveId" clId="{F3DBB9D3-ED2A-4AAD-81A5-F9F653AC0B85}" dt="2024-02-11T14:41:55.366" v="1592"/>
          <ac:spMkLst>
            <pc:docMk/>
            <pc:sldMk cId="2137380518" sldId="260"/>
            <ac:spMk id="7" creationId="{369D70C3-9EFA-94ED-A7AE-7A85E1EABC77}"/>
          </ac:spMkLst>
        </pc:spChg>
        <pc:grpChg chg="add mod">
          <ac:chgData name="Alec Schonfeld" userId="908fa86f43668255" providerId="LiveId" clId="{F3DBB9D3-ED2A-4AAD-81A5-F9F653AC0B85}" dt="2024-02-11T14:42:07.331" v="1595" actId="14100"/>
          <ac:grpSpMkLst>
            <pc:docMk/>
            <pc:sldMk cId="2137380518" sldId="260"/>
            <ac:grpSpMk id="5" creationId="{C0E0B934-7B84-34C1-6FF0-98D25850E378}"/>
          </ac:grpSpMkLst>
        </pc:grpChg>
        <pc:picChg chg="add mod">
          <ac:chgData name="Alec Schonfeld" userId="908fa86f43668255" providerId="LiveId" clId="{F3DBB9D3-ED2A-4AAD-81A5-F9F653AC0B85}" dt="2024-02-11T14:42:07.331" v="1595" actId="14100"/>
          <ac:picMkLst>
            <pc:docMk/>
            <pc:sldMk cId="2137380518" sldId="260"/>
            <ac:picMk id="2050" creationId="{9B552B0C-142B-B28B-77F7-521C561F0F62}"/>
          </ac:picMkLst>
        </pc:picChg>
      </pc:sldChg>
      <pc:sldChg chg="addSp delSp modSp new mod">
        <pc:chgData name="Alec Schonfeld" userId="908fa86f43668255" providerId="LiveId" clId="{F3DBB9D3-ED2A-4AAD-81A5-F9F653AC0B85}" dt="2024-02-11T14:44:58.824" v="1610" actId="20577"/>
        <pc:sldMkLst>
          <pc:docMk/>
          <pc:sldMk cId="2580538052" sldId="261"/>
        </pc:sldMkLst>
        <pc:spChg chg="mod">
          <ac:chgData name="Alec Schonfeld" userId="908fa86f43668255" providerId="LiveId" clId="{F3DBB9D3-ED2A-4AAD-81A5-F9F653AC0B85}" dt="2023-12-26T13:17:13.459" v="1454" actId="20577"/>
          <ac:spMkLst>
            <pc:docMk/>
            <pc:sldMk cId="2580538052" sldId="261"/>
            <ac:spMk id="2" creationId="{E8E86871-D07A-C740-2E01-3638F9563C41}"/>
          </ac:spMkLst>
        </pc:spChg>
        <pc:spChg chg="del">
          <ac:chgData name="Alec Schonfeld" userId="908fa86f43668255" providerId="LiveId" clId="{F3DBB9D3-ED2A-4AAD-81A5-F9F653AC0B85}" dt="2023-12-26T13:02:58.617" v="1132" actId="478"/>
          <ac:spMkLst>
            <pc:docMk/>
            <pc:sldMk cId="2580538052" sldId="261"/>
            <ac:spMk id="3" creationId="{BD064DAC-4590-E8D2-6145-2A710BB11858}"/>
          </ac:spMkLst>
        </pc:spChg>
        <pc:spChg chg="add mod">
          <ac:chgData name="Alec Schonfeld" userId="908fa86f43668255" providerId="LiveId" clId="{F3DBB9D3-ED2A-4AAD-81A5-F9F653AC0B85}" dt="2023-12-26T13:05:21.637" v="1188" actId="1076"/>
          <ac:spMkLst>
            <pc:docMk/>
            <pc:sldMk cId="2580538052" sldId="261"/>
            <ac:spMk id="4" creationId="{1CD4A3B8-14B3-C2FA-7231-DFA5B097ACA7}"/>
          </ac:spMkLst>
        </pc:spChg>
        <pc:spChg chg="add mod">
          <ac:chgData name="Alec Schonfeld" userId="908fa86f43668255" providerId="LiveId" clId="{F3DBB9D3-ED2A-4AAD-81A5-F9F653AC0B85}" dt="2023-12-26T13:12:04.411" v="1427" actId="14100"/>
          <ac:spMkLst>
            <pc:docMk/>
            <pc:sldMk cId="2580538052" sldId="261"/>
            <ac:spMk id="5" creationId="{DE914991-7A5C-7F44-2743-683701DA10B2}"/>
          </ac:spMkLst>
        </pc:spChg>
        <pc:spChg chg="add mod">
          <ac:chgData name="Alec Schonfeld" userId="908fa86f43668255" providerId="LiveId" clId="{F3DBB9D3-ED2A-4AAD-81A5-F9F653AC0B85}" dt="2024-02-11T14:44:58.824" v="1610" actId="20577"/>
          <ac:spMkLst>
            <pc:docMk/>
            <pc:sldMk cId="2580538052" sldId="261"/>
            <ac:spMk id="6" creationId="{113A4558-6BDE-F570-2ABD-F6D1E18D7107}"/>
          </ac:spMkLst>
        </pc:spChg>
        <pc:spChg chg="add mod">
          <ac:chgData name="Alec Schonfeld" userId="908fa86f43668255" providerId="LiveId" clId="{F3DBB9D3-ED2A-4AAD-81A5-F9F653AC0B85}" dt="2023-12-26T13:05:52.372" v="1215" actId="20577"/>
          <ac:spMkLst>
            <pc:docMk/>
            <pc:sldMk cId="2580538052" sldId="261"/>
            <ac:spMk id="7" creationId="{9DE2C3C7-7FA0-961A-062A-0FE1A1963D28}"/>
          </ac:spMkLst>
        </pc:spChg>
        <pc:picChg chg="add mod">
          <ac:chgData name="Alec Schonfeld" userId="908fa86f43668255" providerId="LiveId" clId="{F3DBB9D3-ED2A-4AAD-81A5-F9F653AC0B85}" dt="2023-12-26T13:17:53.511" v="1463" actId="1076"/>
          <ac:picMkLst>
            <pc:docMk/>
            <pc:sldMk cId="2580538052" sldId="261"/>
            <ac:picMk id="3074" creationId="{C0A5075C-A6F7-BDBF-B135-F8B6215B0D69}"/>
          </ac:picMkLst>
        </pc:picChg>
      </pc:sldChg>
      <pc:sldChg chg="addSp delSp modSp new mod ord">
        <pc:chgData name="Alec Schonfeld" userId="908fa86f43668255" providerId="LiveId" clId="{F3DBB9D3-ED2A-4AAD-81A5-F9F653AC0B85}" dt="2024-02-11T15:35:00.082" v="2114" actId="20577"/>
        <pc:sldMkLst>
          <pc:docMk/>
          <pc:sldMk cId="1822905955" sldId="262"/>
        </pc:sldMkLst>
        <pc:spChg chg="mod">
          <ac:chgData name="Alec Schonfeld" userId="908fa86f43668255" providerId="LiveId" clId="{F3DBB9D3-ED2A-4AAD-81A5-F9F653AC0B85}" dt="2023-12-26T13:19:19.319" v="1487" actId="20577"/>
          <ac:spMkLst>
            <pc:docMk/>
            <pc:sldMk cId="1822905955" sldId="262"/>
            <ac:spMk id="2" creationId="{ABE788DD-0757-8AC8-62E7-76189683A55D}"/>
          </ac:spMkLst>
        </pc:spChg>
        <pc:spChg chg="add mod">
          <ac:chgData name="Alec Schonfeld" userId="908fa86f43668255" providerId="LiveId" clId="{F3DBB9D3-ED2A-4AAD-81A5-F9F653AC0B85}" dt="2024-02-11T15:34:35.080" v="2003" actId="14100"/>
          <ac:spMkLst>
            <pc:docMk/>
            <pc:sldMk cId="1822905955" sldId="262"/>
            <ac:spMk id="3" creationId="{26C04C6E-2635-B262-DCEF-4E83C97A147B}"/>
          </ac:spMkLst>
        </pc:spChg>
        <pc:spChg chg="del">
          <ac:chgData name="Alec Schonfeld" userId="908fa86f43668255" providerId="LiveId" clId="{F3DBB9D3-ED2A-4AAD-81A5-F9F653AC0B85}" dt="2023-12-26T13:17:36.055" v="1456" actId="478"/>
          <ac:spMkLst>
            <pc:docMk/>
            <pc:sldMk cId="1822905955" sldId="262"/>
            <ac:spMk id="3" creationId="{29CFFD33-DFB8-B799-EE28-4F0D3D12EBF3}"/>
          </ac:spMkLst>
        </pc:spChg>
        <pc:spChg chg="add mod">
          <ac:chgData name="Alec Schonfeld" userId="908fa86f43668255" providerId="LiveId" clId="{F3DBB9D3-ED2A-4AAD-81A5-F9F653AC0B85}" dt="2024-02-11T14:33:21.097" v="1572" actId="1035"/>
          <ac:spMkLst>
            <pc:docMk/>
            <pc:sldMk cId="1822905955" sldId="262"/>
            <ac:spMk id="4" creationId="{578BD5FE-19CE-A792-396E-5E5A9F508BB8}"/>
          </ac:spMkLst>
        </pc:spChg>
        <pc:spChg chg="add mod">
          <ac:chgData name="Alec Schonfeld" userId="908fa86f43668255" providerId="LiveId" clId="{F3DBB9D3-ED2A-4AAD-81A5-F9F653AC0B85}" dt="2024-02-11T15:35:00.082" v="2114" actId="20577"/>
          <ac:spMkLst>
            <pc:docMk/>
            <pc:sldMk cId="1822905955" sldId="262"/>
            <ac:spMk id="5" creationId="{35420D64-BAC0-7CAF-AD5D-453C66A66199}"/>
          </ac:spMkLst>
        </pc:spChg>
        <pc:spChg chg="add mod">
          <ac:chgData name="Alec Schonfeld" userId="908fa86f43668255" providerId="LiveId" clId="{F3DBB9D3-ED2A-4AAD-81A5-F9F653AC0B85}" dt="2024-02-11T15:34:35.080" v="2003" actId="14100"/>
          <ac:spMkLst>
            <pc:docMk/>
            <pc:sldMk cId="1822905955" sldId="262"/>
            <ac:spMk id="6" creationId="{8EE19AC4-DB23-6727-A34D-E33FE2FC0854}"/>
          </ac:spMkLst>
        </pc:spChg>
        <pc:picChg chg="add mod">
          <ac:chgData name="Alec Schonfeld" userId="908fa86f43668255" providerId="LiveId" clId="{F3DBB9D3-ED2A-4AAD-81A5-F9F653AC0B85}" dt="2024-02-11T14:33:21.097" v="1572" actId="1035"/>
          <ac:picMkLst>
            <pc:docMk/>
            <pc:sldMk cId="1822905955" sldId="262"/>
            <ac:picMk id="4098" creationId="{508B89CE-DC25-4417-687E-2185177C7FA8}"/>
          </ac:picMkLst>
        </pc:picChg>
      </pc:sldChg>
      <pc:sldChg chg="addSp delSp modSp new mod">
        <pc:chgData name="Alec Schonfeld" userId="908fa86f43668255" providerId="LiveId" clId="{F3DBB9D3-ED2A-4AAD-81A5-F9F653AC0B85}" dt="2024-02-11T15:29:04.203" v="2001" actId="20577"/>
        <pc:sldMkLst>
          <pc:docMk/>
          <pc:sldMk cId="3658893512" sldId="263"/>
        </pc:sldMkLst>
        <pc:spChg chg="mod">
          <ac:chgData name="Alec Schonfeld" userId="908fa86f43668255" providerId="LiveId" clId="{F3DBB9D3-ED2A-4AAD-81A5-F9F653AC0B85}" dt="2024-02-11T14:45:12.001" v="1637" actId="20577"/>
          <ac:spMkLst>
            <pc:docMk/>
            <pc:sldMk cId="3658893512" sldId="263"/>
            <ac:spMk id="2" creationId="{5108D51F-30B4-9D47-A2E1-0F00FF6723AC}"/>
          </ac:spMkLst>
        </pc:spChg>
        <pc:spChg chg="add mod">
          <ac:chgData name="Alec Schonfeld" userId="908fa86f43668255" providerId="LiveId" clId="{F3DBB9D3-ED2A-4AAD-81A5-F9F653AC0B85}" dt="2024-02-11T14:45:18.379" v="1638"/>
          <ac:spMkLst>
            <pc:docMk/>
            <pc:sldMk cId="3658893512" sldId="263"/>
            <ac:spMk id="3" creationId="{1E748B30-4894-EC72-11F6-DC3D8ED67640}"/>
          </ac:spMkLst>
        </pc:spChg>
        <pc:spChg chg="del">
          <ac:chgData name="Alec Schonfeld" userId="908fa86f43668255" providerId="LiveId" clId="{F3DBB9D3-ED2A-4AAD-81A5-F9F653AC0B85}" dt="2023-12-26T13:26:22.280" v="1522" actId="478"/>
          <ac:spMkLst>
            <pc:docMk/>
            <pc:sldMk cId="3658893512" sldId="263"/>
            <ac:spMk id="3" creationId="{235DA3E6-7E09-6539-8391-9300C50F947D}"/>
          </ac:spMkLst>
        </pc:spChg>
        <pc:spChg chg="add mod">
          <ac:chgData name="Alec Schonfeld" userId="908fa86f43668255" providerId="LiveId" clId="{F3DBB9D3-ED2A-4AAD-81A5-F9F653AC0B85}" dt="2024-02-11T15:29:04.203" v="2001" actId="20577"/>
          <ac:spMkLst>
            <pc:docMk/>
            <pc:sldMk cId="3658893512" sldId="263"/>
            <ac:spMk id="4" creationId="{97570119-82F0-7A62-F733-266E6E7996F6}"/>
          </ac:spMkLst>
        </pc:spChg>
        <pc:spChg chg="add del mod">
          <ac:chgData name="Alec Schonfeld" userId="908fa86f43668255" providerId="LiveId" clId="{F3DBB9D3-ED2A-4AAD-81A5-F9F653AC0B85}" dt="2023-12-26T13:29:47.176" v="1548" actId="478"/>
          <ac:spMkLst>
            <pc:docMk/>
            <pc:sldMk cId="3658893512" sldId="263"/>
            <ac:spMk id="4" creationId="{E6703C51-1802-E1A9-71C7-40B140CA605C}"/>
          </ac:spMkLst>
        </pc:spChg>
        <pc:spChg chg="add mod">
          <ac:chgData name="Alec Schonfeld" userId="908fa86f43668255" providerId="LiveId" clId="{F3DBB9D3-ED2A-4AAD-81A5-F9F653AC0B85}" dt="2024-02-11T14:45:18.379" v="1638"/>
          <ac:spMkLst>
            <pc:docMk/>
            <pc:sldMk cId="3658893512" sldId="263"/>
            <ac:spMk id="5" creationId="{05332D30-689A-65DB-3846-A09CFAE4D63C}"/>
          </ac:spMkLst>
        </pc:spChg>
        <pc:picChg chg="add mod">
          <ac:chgData name="Alec Schonfeld" userId="908fa86f43668255" providerId="LiveId" clId="{F3DBB9D3-ED2A-4AAD-81A5-F9F653AC0B85}" dt="2024-02-11T14:33:33.839" v="1591" actId="1035"/>
          <ac:picMkLst>
            <pc:docMk/>
            <pc:sldMk cId="3658893512" sldId="263"/>
            <ac:picMk id="5122" creationId="{ECD0C3B8-EC5C-1598-C624-6047C40616F9}"/>
          </ac:picMkLst>
        </pc:picChg>
      </pc:sldChg>
      <pc:sldChg chg="delSp new mod">
        <pc:chgData name="Alec Schonfeld" userId="908fa86f43668255" providerId="LiveId" clId="{F3DBB9D3-ED2A-4AAD-81A5-F9F653AC0B85}" dt="2024-02-11T15:35:10.876" v="2115" actId="478"/>
        <pc:sldMkLst>
          <pc:docMk/>
          <pc:sldMk cId="2727117123" sldId="264"/>
        </pc:sldMkLst>
        <pc:spChg chg="del">
          <ac:chgData name="Alec Schonfeld" userId="908fa86f43668255" providerId="LiveId" clId="{F3DBB9D3-ED2A-4AAD-81A5-F9F653AC0B85}" dt="2024-02-11T15:35:10.876" v="2115" actId="478"/>
          <ac:spMkLst>
            <pc:docMk/>
            <pc:sldMk cId="2727117123" sldId="264"/>
            <ac:spMk id="2" creationId="{FE20B7A4-89B4-31E7-60B8-F8BA5672A88B}"/>
          </ac:spMkLst>
        </pc:spChg>
        <pc:spChg chg="del">
          <ac:chgData name="Alec Schonfeld" userId="908fa86f43668255" providerId="LiveId" clId="{F3DBB9D3-ED2A-4AAD-81A5-F9F653AC0B85}" dt="2024-02-11T15:35:10.876" v="2115" actId="478"/>
          <ac:spMkLst>
            <pc:docMk/>
            <pc:sldMk cId="2727117123" sldId="264"/>
            <ac:spMk id="3" creationId="{1EC293EE-E442-99CA-55AE-22715ECBF10D}"/>
          </ac:spMkLst>
        </pc:spChg>
      </pc:sldChg>
      <pc:sldChg chg="addSp delSp modSp new del mod">
        <pc:chgData name="Alec Schonfeld" userId="908fa86f43668255" providerId="LiveId" clId="{F3DBB9D3-ED2A-4AAD-81A5-F9F653AC0B85}" dt="2024-02-11T14:44:49.472" v="1609" actId="47"/>
        <pc:sldMkLst>
          <pc:docMk/>
          <pc:sldMk cId="2146913102" sldId="265"/>
        </pc:sldMkLst>
        <pc:spChg chg="del">
          <ac:chgData name="Alec Schonfeld" userId="908fa86f43668255" providerId="LiveId" clId="{F3DBB9D3-ED2A-4AAD-81A5-F9F653AC0B85}" dt="2024-02-11T14:43:17.925" v="1605" actId="478"/>
          <ac:spMkLst>
            <pc:docMk/>
            <pc:sldMk cId="2146913102" sldId="265"/>
            <ac:spMk id="3" creationId="{2DDBAB62-2190-92A1-5C08-96B02D2E4109}"/>
          </ac:spMkLst>
        </pc:spChg>
        <pc:picChg chg="add mod">
          <ac:chgData name="Alec Schonfeld" userId="908fa86f43668255" providerId="LiveId" clId="{F3DBB9D3-ED2A-4AAD-81A5-F9F653AC0B85}" dt="2024-02-11T14:43:20.612" v="1606" actId="1076"/>
          <ac:picMkLst>
            <pc:docMk/>
            <pc:sldMk cId="2146913102" sldId="265"/>
            <ac:picMk id="1026" creationId="{22EB4768-D4E5-B3C2-D51A-A0610A80C260}"/>
          </ac:picMkLst>
        </pc:picChg>
      </pc:sldChg>
      <pc:sldChg chg="addSp delSp modSp new mod">
        <pc:chgData name="Alec Schonfeld" userId="908fa86f43668255" providerId="LiveId" clId="{F3DBB9D3-ED2A-4AAD-81A5-F9F653AC0B85}" dt="2024-02-11T15:28:10.158" v="1925" actId="14100"/>
        <pc:sldMkLst>
          <pc:docMk/>
          <pc:sldMk cId="3893639157" sldId="265"/>
        </pc:sldMkLst>
        <pc:spChg chg="mod">
          <ac:chgData name="Alec Schonfeld" userId="908fa86f43668255" providerId="LiveId" clId="{F3DBB9D3-ED2A-4AAD-81A5-F9F653AC0B85}" dt="2024-02-11T15:19:01.801" v="1713" actId="20577"/>
          <ac:spMkLst>
            <pc:docMk/>
            <pc:sldMk cId="3893639157" sldId="265"/>
            <ac:spMk id="2" creationId="{6B83052D-B66D-B978-A98F-B1F510F0740D}"/>
          </ac:spMkLst>
        </pc:spChg>
        <pc:spChg chg="del">
          <ac:chgData name="Alec Schonfeld" userId="908fa86f43668255" providerId="LiveId" clId="{F3DBB9D3-ED2A-4AAD-81A5-F9F653AC0B85}" dt="2024-02-11T15:18:18.203" v="1640" actId="478"/>
          <ac:spMkLst>
            <pc:docMk/>
            <pc:sldMk cId="3893639157" sldId="265"/>
            <ac:spMk id="3" creationId="{498CD945-9EDD-27F4-F8C7-8301DB3FBCB0}"/>
          </ac:spMkLst>
        </pc:spChg>
        <pc:spChg chg="add mod">
          <ac:chgData name="Alec Schonfeld" userId="908fa86f43668255" providerId="LiveId" clId="{F3DBB9D3-ED2A-4AAD-81A5-F9F653AC0B85}" dt="2024-02-11T15:18:57.638" v="1698" actId="20577"/>
          <ac:spMkLst>
            <pc:docMk/>
            <pc:sldMk cId="3893639157" sldId="265"/>
            <ac:spMk id="4" creationId="{34D4D2F3-5761-2B92-674A-848DA794F65C}"/>
          </ac:spMkLst>
        </pc:spChg>
        <pc:spChg chg="add mod">
          <ac:chgData name="Alec Schonfeld" userId="908fa86f43668255" providerId="LiveId" clId="{F3DBB9D3-ED2A-4AAD-81A5-F9F653AC0B85}" dt="2024-02-11T15:28:10.158" v="1925" actId="14100"/>
          <ac:spMkLst>
            <pc:docMk/>
            <pc:sldMk cId="3893639157" sldId="265"/>
            <ac:spMk id="5" creationId="{63FD591D-0C76-67D2-64EE-6475FAF7EC6F}"/>
          </ac:spMkLst>
        </pc:spChg>
        <pc:spChg chg="add mod">
          <ac:chgData name="Alec Schonfeld" userId="908fa86f43668255" providerId="LiveId" clId="{F3DBB9D3-ED2A-4AAD-81A5-F9F653AC0B85}" dt="2024-02-11T15:28:06.240" v="1924" actId="313"/>
          <ac:spMkLst>
            <pc:docMk/>
            <pc:sldMk cId="3893639157" sldId="265"/>
            <ac:spMk id="6" creationId="{AA501F71-E279-FFA6-8CDB-B1E032E053A1}"/>
          </ac:spMkLst>
        </pc:spChg>
        <pc:spChg chg="add mod">
          <ac:chgData name="Alec Schonfeld" userId="908fa86f43668255" providerId="LiveId" clId="{F3DBB9D3-ED2A-4AAD-81A5-F9F653AC0B85}" dt="2024-02-11T15:21:07.465" v="1715" actId="14100"/>
          <ac:spMkLst>
            <pc:docMk/>
            <pc:sldMk cId="3893639157" sldId="265"/>
            <ac:spMk id="7" creationId="{DB0969C0-EDD7-8F13-173F-B29EE5898FCE}"/>
          </ac:spMkLst>
        </pc:spChg>
        <pc:picChg chg="add del mod">
          <ac:chgData name="Alec Schonfeld" userId="908fa86f43668255" providerId="LiveId" clId="{F3DBB9D3-ED2A-4AAD-81A5-F9F653AC0B85}" dt="2024-02-11T15:18:24.526" v="1649" actId="478"/>
          <ac:picMkLst>
            <pc:docMk/>
            <pc:sldMk cId="3893639157" sldId="265"/>
            <ac:picMk id="2050" creationId="{7BE93F25-979F-1447-6E85-9758B647FE3B}"/>
          </ac:picMkLst>
        </pc:picChg>
        <pc:picChg chg="add mod">
          <ac:chgData name="Alec Schonfeld" userId="908fa86f43668255" providerId="LiveId" clId="{F3DBB9D3-ED2A-4AAD-81A5-F9F653AC0B85}" dt="2024-02-11T15:18:38.341" v="1662" actId="1076"/>
          <ac:picMkLst>
            <pc:docMk/>
            <pc:sldMk cId="3893639157" sldId="265"/>
            <ac:picMk id="2052" creationId="{A3D27C65-F8EF-D668-8299-6CA4B084B754}"/>
          </ac:picMkLst>
        </pc:picChg>
      </pc:sldChg>
      <pc:sldChg chg="addSp delSp modSp new mod">
        <pc:chgData name="Alec Schonfeld" userId="908fa86f43668255" providerId="LiveId" clId="{F3DBB9D3-ED2A-4AAD-81A5-F9F653AC0B85}" dt="2024-02-11T15:23:09.449" v="1816" actId="122"/>
        <pc:sldMkLst>
          <pc:docMk/>
          <pc:sldMk cId="1166317552" sldId="266"/>
        </pc:sldMkLst>
        <pc:spChg chg="mod">
          <ac:chgData name="Alec Schonfeld" userId="908fa86f43668255" providerId="LiveId" clId="{F3DBB9D3-ED2A-4AAD-81A5-F9F653AC0B85}" dt="2024-02-11T15:23:04.491" v="1815" actId="20577"/>
          <ac:spMkLst>
            <pc:docMk/>
            <pc:sldMk cId="1166317552" sldId="266"/>
            <ac:spMk id="2" creationId="{192F1FFC-4206-5D9E-B562-12B63E12B5F1}"/>
          </ac:spMkLst>
        </pc:spChg>
        <pc:spChg chg="del">
          <ac:chgData name="Alec Schonfeld" userId="908fa86f43668255" providerId="LiveId" clId="{F3DBB9D3-ED2A-4AAD-81A5-F9F653AC0B85}" dt="2024-02-11T15:22:12.074" v="1777" actId="478"/>
          <ac:spMkLst>
            <pc:docMk/>
            <pc:sldMk cId="1166317552" sldId="266"/>
            <ac:spMk id="3" creationId="{A7926412-6133-27EF-9A05-CF49B57A37DF}"/>
          </ac:spMkLst>
        </pc:spChg>
        <pc:graphicFrameChg chg="add mod modGraphic">
          <ac:chgData name="Alec Schonfeld" userId="908fa86f43668255" providerId="LiveId" clId="{F3DBB9D3-ED2A-4AAD-81A5-F9F653AC0B85}" dt="2024-02-11T15:23:09.449" v="1816" actId="122"/>
          <ac:graphicFrameMkLst>
            <pc:docMk/>
            <pc:sldMk cId="1166317552" sldId="266"/>
            <ac:graphicFrameMk id="4" creationId="{1CC34DE7-2351-76DC-B977-138F204400C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0428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4080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0430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a:xfrm>
            <a:off x="540000" y="540000"/>
            <a:ext cx="11101135" cy="101390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a:xfrm>
            <a:off x="540000" y="1892061"/>
            <a:ext cx="11101136" cy="4416664"/>
          </a:xfrm>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001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3/10/2024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8840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2992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4336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9923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6648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5680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3/10/2024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1192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3/10/2024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07085242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193F1402-2867-4C4F-A1BA-606198AD7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4514" y="-87086"/>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9887A981-7310-4FDA-96E6-73ECCD6C4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3874"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9" name="Rectangle 1048">
            <a:extLst>
              <a:ext uri="{FF2B5EF4-FFF2-40B4-BE49-F238E27FC236}">
                <a16:creationId xmlns:a16="http://schemas.microsoft.com/office/drawing/2014/main" id="{FED4C940-D8EF-42FB-B65E-81A70494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1" name="Group 1050">
            <a:extLst>
              <a:ext uri="{FF2B5EF4-FFF2-40B4-BE49-F238E27FC236}">
                <a16:creationId xmlns:a16="http://schemas.microsoft.com/office/drawing/2014/main" id="{56A1B230-58D0-41AA-8ACD-0AE93078B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6000" y="0"/>
            <a:ext cx="10800000" cy="6858000"/>
            <a:chOff x="2328000" y="0"/>
            <a:chExt cx="2880000" cy="1440000"/>
          </a:xfrm>
        </p:grpSpPr>
        <p:sp>
          <p:nvSpPr>
            <p:cNvPr id="1052" name="Rectangle 1051">
              <a:extLst>
                <a:ext uri="{FF2B5EF4-FFF2-40B4-BE49-F238E27FC236}">
                  <a16:creationId xmlns:a16="http://schemas.microsoft.com/office/drawing/2014/main" id="{91B32BAF-B8A7-40EA-8C6C-3409A4268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4AB64E17-54DF-4E9F-BB8F-9619CAE1A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5" name="Group 1054">
            <a:extLst>
              <a:ext uri="{FF2B5EF4-FFF2-40B4-BE49-F238E27FC236}">
                <a16:creationId xmlns:a16="http://schemas.microsoft.com/office/drawing/2014/main" id="{F7AEDD01-B338-442A-9214-A38E48E3F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56" name="Rectangle 1055">
              <a:extLst>
                <a:ext uri="{FF2B5EF4-FFF2-40B4-BE49-F238E27FC236}">
                  <a16:creationId xmlns:a16="http://schemas.microsoft.com/office/drawing/2014/main" id="{1444701A-B337-4728-803C-208856DC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27B1125A-A245-40E7-937C-DB195DAD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9" name="Rectangle 1058">
            <a:extLst>
              <a:ext uri="{FF2B5EF4-FFF2-40B4-BE49-F238E27FC236}">
                <a16:creationId xmlns:a16="http://schemas.microsoft.com/office/drawing/2014/main" id="{445038F8-360D-46AD-B2F1-47DAB7AA0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602287" y="268286"/>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a:extLst>
              <a:ext uri="{FF2B5EF4-FFF2-40B4-BE49-F238E27FC236}">
                <a16:creationId xmlns:a16="http://schemas.microsoft.com/office/drawing/2014/main" id="{E1297267-64FC-46DE-88B8-E76DC4691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2CF095A-C2BB-8D68-B776-A388877DA3C8}"/>
              </a:ext>
            </a:extLst>
          </p:cNvPr>
          <p:cNvSpPr>
            <a:spLocks noGrp="1"/>
          </p:cNvSpPr>
          <p:nvPr>
            <p:ph type="ctrTitle"/>
          </p:nvPr>
        </p:nvSpPr>
        <p:spPr>
          <a:xfrm>
            <a:off x="540000" y="549276"/>
            <a:ext cx="4500561" cy="4259814"/>
          </a:xfrm>
        </p:spPr>
        <p:txBody>
          <a:bodyPr>
            <a:normAutofit/>
          </a:bodyPr>
          <a:lstStyle/>
          <a:p>
            <a:r>
              <a:rPr lang="en-US" dirty="0"/>
              <a:t>Aviation Data Analysis</a:t>
            </a:r>
          </a:p>
        </p:txBody>
      </p:sp>
      <p:sp>
        <p:nvSpPr>
          <p:cNvPr id="3" name="Subtitle 2">
            <a:extLst>
              <a:ext uri="{FF2B5EF4-FFF2-40B4-BE49-F238E27FC236}">
                <a16:creationId xmlns:a16="http://schemas.microsoft.com/office/drawing/2014/main" id="{B4DAA819-671C-8F3C-1F63-ECABE4F45387}"/>
              </a:ext>
            </a:extLst>
          </p:cNvPr>
          <p:cNvSpPr>
            <a:spLocks noGrp="1"/>
          </p:cNvSpPr>
          <p:nvPr>
            <p:ph type="subTitle" idx="1"/>
          </p:nvPr>
        </p:nvSpPr>
        <p:spPr>
          <a:xfrm>
            <a:off x="540000" y="4988476"/>
            <a:ext cx="4500561" cy="1320249"/>
          </a:xfrm>
        </p:spPr>
        <p:txBody>
          <a:bodyPr>
            <a:normAutofit/>
          </a:bodyPr>
          <a:lstStyle/>
          <a:p>
            <a:r>
              <a:rPr lang="en-US" dirty="0"/>
              <a:t>Phase 1 Project</a:t>
            </a:r>
          </a:p>
        </p:txBody>
      </p:sp>
      <p:sp>
        <p:nvSpPr>
          <p:cNvPr id="1063" name="Freeform: Shape 1062">
            <a:extLst>
              <a:ext uri="{FF2B5EF4-FFF2-40B4-BE49-F238E27FC236}">
                <a16:creationId xmlns:a16="http://schemas.microsoft.com/office/drawing/2014/main" id="{D0A09031-1697-4CF1-8372-9D6B798ED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7424"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Flatiron School - Crunchbase School Profile &amp; Alumni">
            <a:extLst>
              <a:ext uri="{FF2B5EF4-FFF2-40B4-BE49-F238E27FC236}">
                <a16:creationId xmlns:a16="http://schemas.microsoft.com/office/drawing/2014/main" id="{EACE8BBC-9500-73AA-A31B-A350AF4BB1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9200" y="1647844"/>
            <a:ext cx="5353200" cy="356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8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052D-B66D-B978-A98F-B1F510F0740D}"/>
              </a:ext>
            </a:extLst>
          </p:cNvPr>
          <p:cNvSpPr>
            <a:spLocks noGrp="1"/>
          </p:cNvSpPr>
          <p:nvPr>
            <p:ph type="title"/>
          </p:nvPr>
        </p:nvSpPr>
        <p:spPr/>
        <p:txBody>
          <a:bodyPr/>
          <a:lstStyle/>
          <a:p>
            <a:r>
              <a:rPr lang="en-US" dirty="0"/>
              <a:t>Boeing Analysis</a:t>
            </a:r>
          </a:p>
        </p:txBody>
      </p:sp>
      <p:pic>
        <p:nvPicPr>
          <p:cNvPr id="2052" name="Picture 4">
            <a:extLst>
              <a:ext uri="{FF2B5EF4-FFF2-40B4-BE49-F238E27FC236}">
                <a16:creationId xmlns:a16="http://schemas.microsoft.com/office/drawing/2014/main" id="{A3D27C65-F8EF-D668-8299-6CA4B084B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 y="2256694"/>
            <a:ext cx="6440646" cy="38383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4D4D2F3-5761-2B92-674A-848DA794F65C}"/>
              </a:ext>
            </a:extLst>
          </p:cNvPr>
          <p:cNvSpPr/>
          <p:nvPr/>
        </p:nvSpPr>
        <p:spPr>
          <a:xfrm>
            <a:off x="540000" y="1861131"/>
            <a:ext cx="6440646"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Boeing Aircraft Damage % By Model</a:t>
            </a:r>
          </a:p>
        </p:txBody>
      </p:sp>
      <p:sp>
        <p:nvSpPr>
          <p:cNvPr id="5" name="Rectangle 4">
            <a:extLst>
              <a:ext uri="{FF2B5EF4-FFF2-40B4-BE49-F238E27FC236}">
                <a16:creationId xmlns:a16="http://schemas.microsoft.com/office/drawing/2014/main" id="{63FD591D-0C76-67D2-64EE-6475FAF7EC6F}"/>
              </a:ext>
            </a:extLst>
          </p:cNvPr>
          <p:cNvSpPr/>
          <p:nvPr/>
        </p:nvSpPr>
        <p:spPr>
          <a:xfrm>
            <a:off x="7228936" y="1863142"/>
            <a:ext cx="4260364" cy="2904390"/>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A501F71-E279-FFA6-8CDB-B1E032E053A1}"/>
              </a:ext>
            </a:extLst>
          </p:cNvPr>
          <p:cNvSpPr txBox="1"/>
          <p:nvPr/>
        </p:nvSpPr>
        <p:spPr>
          <a:xfrm>
            <a:off x="7333640" y="2416483"/>
            <a:ext cx="4155660"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ysClr val="windowText" lastClr="000000"/>
                </a:solidFill>
              </a:rPr>
              <a:t>The 777 model has the highest % of minor damage </a:t>
            </a:r>
          </a:p>
          <a:p>
            <a:pPr marL="285750" indent="-285750">
              <a:lnSpc>
                <a:spcPct val="150000"/>
              </a:lnSpc>
              <a:buFont typeface="Arial" panose="020B0604020202020204" pitchFamily="34" charset="0"/>
              <a:buChar char="•"/>
            </a:pPr>
            <a:r>
              <a:rPr lang="en-US" sz="1400" dirty="0">
                <a:solidFill>
                  <a:sysClr val="windowText" lastClr="000000"/>
                </a:solidFill>
              </a:rPr>
              <a:t>A75N1 model has the highest substantial damage %</a:t>
            </a:r>
          </a:p>
          <a:p>
            <a:pPr marL="285750" indent="-285750">
              <a:lnSpc>
                <a:spcPct val="150000"/>
              </a:lnSpc>
              <a:buFont typeface="Arial" panose="020B0604020202020204" pitchFamily="34" charset="0"/>
              <a:buChar char="•"/>
            </a:pPr>
            <a:r>
              <a:rPr lang="en-US" sz="1400" dirty="0">
                <a:solidFill>
                  <a:sysClr val="windowText" lastClr="000000"/>
                </a:solidFill>
              </a:rPr>
              <a:t>The 737-200 model has the highest destroyed %</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DB0969C0-EDD7-8F13-173F-B29EE5898FCE}"/>
              </a:ext>
            </a:extLst>
          </p:cNvPr>
          <p:cNvSpPr/>
          <p:nvPr/>
        </p:nvSpPr>
        <p:spPr>
          <a:xfrm>
            <a:off x="7228936" y="1863141"/>
            <a:ext cx="4260364"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389363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45DD-91EF-0BB4-0FFE-242F59E57CF3}"/>
              </a:ext>
            </a:extLst>
          </p:cNvPr>
          <p:cNvSpPr>
            <a:spLocks noGrp="1"/>
          </p:cNvSpPr>
          <p:nvPr>
            <p:ph type="title"/>
          </p:nvPr>
        </p:nvSpPr>
        <p:spPr>
          <a:xfrm>
            <a:off x="540000" y="540000"/>
            <a:ext cx="11101135" cy="1013901"/>
          </a:xfrm>
        </p:spPr>
        <p:txBody>
          <a:bodyPr/>
          <a:lstStyle/>
          <a:p>
            <a:r>
              <a:rPr lang="en-US" dirty="0"/>
              <a:t>Recommendations </a:t>
            </a:r>
          </a:p>
        </p:txBody>
      </p:sp>
      <p:sp>
        <p:nvSpPr>
          <p:cNvPr id="3" name="Content Placeholder 2">
            <a:extLst>
              <a:ext uri="{FF2B5EF4-FFF2-40B4-BE49-F238E27FC236}">
                <a16:creationId xmlns:a16="http://schemas.microsoft.com/office/drawing/2014/main" id="{4B9F00F4-9D93-2110-F8BE-64592DAD8C04}"/>
              </a:ext>
            </a:extLst>
          </p:cNvPr>
          <p:cNvSpPr>
            <a:spLocks noGrp="1"/>
          </p:cNvSpPr>
          <p:nvPr>
            <p:ph idx="1"/>
          </p:nvPr>
        </p:nvSpPr>
        <p:spPr>
          <a:xfrm>
            <a:off x="540000" y="1892061"/>
            <a:ext cx="11101136" cy="4416664"/>
          </a:xfrm>
        </p:spPr>
        <p:txBody>
          <a:bodyPr/>
          <a:lstStyle/>
          <a:p>
            <a:pPr marL="0" indent="0">
              <a:buNone/>
            </a:pPr>
            <a:r>
              <a:rPr lang="en-US" dirty="0"/>
              <a:t>Recommendation: Based on the data we recommend using Boeing 777 and 747 models for this venture. Due to Boeing having the safest and most durable planes we believe it is the safest bet.  </a:t>
            </a:r>
          </a:p>
          <a:p>
            <a:pPr marL="0" indent="0">
              <a:buNone/>
            </a:pPr>
            <a:endParaRPr lang="en-US" dirty="0"/>
          </a:p>
          <a:p>
            <a:pPr marL="0" indent="0">
              <a:buNone/>
            </a:pPr>
            <a:r>
              <a:rPr lang="en-US" dirty="0"/>
              <a:t>Supporting Data:</a:t>
            </a:r>
          </a:p>
          <a:p>
            <a:r>
              <a:rPr lang="en-US" dirty="0"/>
              <a:t>Boeing has the lowest percentage of destroyed aircrafts when compared to other Makes.</a:t>
            </a:r>
          </a:p>
          <a:p>
            <a:r>
              <a:rPr lang="en-US" dirty="0"/>
              <a:t>The 777 and 747 models have the lowest destroyed percentage out of all Boeing models. </a:t>
            </a:r>
          </a:p>
          <a:p>
            <a:endParaRPr lang="en-US" dirty="0"/>
          </a:p>
        </p:txBody>
      </p:sp>
    </p:spTree>
    <p:extLst>
      <p:ext uri="{BB962C8B-B14F-4D97-AF65-F5344CB8AC3E}">
        <p14:creationId xmlns:p14="http://schemas.microsoft.com/office/powerpoint/2010/main" val="272711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CDAB-F363-839D-6EC2-90842643094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5AB64EF-C853-52FA-7D05-BB24578E182F}"/>
              </a:ext>
            </a:extLst>
          </p:cNvPr>
          <p:cNvSpPr>
            <a:spLocks noGrp="1"/>
          </p:cNvSpPr>
          <p:nvPr>
            <p:ph idx="1"/>
          </p:nvPr>
        </p:nvSpPr>
        <p:spPr/>
        <p:txBody>
          <a:bodyPr/>
          <a:lstStyle/>
          <a:p>
            <a:pPr marL="0" indent="0">
              <a:buNone/>
            </a:pPr>
            <a:r>
              <a:rPr lang="en-US" dirty="0"/>
              <a:t>Project Prompt</a:t>
            </a:r>
          </a:p>
          <a:p>
            <a:r>
              <a:rPr lang="en-US" dirty="0"/>
              <a:t>Your company is expanding into new industries to diversify its portfolio. Specifically, they are interested in purchasing and operating airplanes for commercial and private enterprises, but do not know anything about the potential risks of aircraft. </a:t>
            </a:r>
          </a:p>
          <a:p>
            <a:r>
              <a:rPr lang="en-US" dirty="0"/>
              <a:t>You are charged with </a:t>
            </a:r>
            <a:r>
              <a:rPr lang="en-US" b="1" dirty="0"/>
              <a:t>determining which aircraft are the lowest risk for the company </a:t>
            </a:r>
            <a:r>
              <a:rPr lang="en-US" dirty="0"/>
              <a:t>to start this new business endeavor. </a:t>
            </a:r>
          </a:p>
          <a:p>
            <a:pPr marL="0" indent="0">
              <a:buNone/>
            </a:pPr>
            <a:r>
              <a:rPr lang="en-US" dirty="0"/>
              <a:t>Goal</a:t>
            </a:r>
          </a:p>
          <a:p>
            <a:r>
              <a:rPr lang="en-US" dirty="0"/>
              <a:t>Translate your findings into actionable insights that the head of the new aviation division can use to help decide which aircraft to purchase.</a:t>
            </a:r>
          </a:p>
        </p:txBody>
      </p:sp>
    </p:spTree>
    <p:extLst>
      <p:ext uri="{BB962C8B-B14F-4D97-AF65-F5344CB8AC3E}">
        <p14:creationId xmlns:p14="http://schemas.microsoft.com/office/powerpoint/2010/main" val="303131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55B12F-1330-D403-CDD4-D1C8BE2BDE65}"/>
              </a:ext>
            </a:extLst>
          </p:cNvPr>
          <p:cNvSpPr/>
          <p:nvPr/>
        </p:nvSpPr>
        <p:spPr>
          <a:xfrm>
            <a:off x="6469039" y="1863142"/>
            <a:ext cx="5020261" cy="376111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C2DC2921-34D1-B78F-0B85-EE695E719193}"/>
              </a:ext>
            </a:extLst>
          </p:cNvPr>
          <p:cNvSpPr>
            <a:spLocks noGrp="1"/>
          </p:cNvSpPr>
          <p:nvPr>
            <p:ph type="title"/>
          </p:nvPr>
        </p:nvSpPr>
        <p:spPr/>
        <p:txBody>
          <a:bodyPr/>
          <a:lstStyle/>
          <a:p>
            <a:r>
              <a:rPr lang="en-US" dirty="0"/>
              <a:t>Datasets Utilized</a:t>
            </a:r>
          </a:p>
        </p:txBody>
      </p:sp>
      <p:pic>
        <p:nvPicPr>
          <p:cNvPr id="5" name="Picture 4">
            <a:extLst>
              <a:ext uri="{FF2B5EF4-FFF2-40B4-BE49-F238E27FC236}">
                <a16:creationId xmlns:a16="http://schemas.microsoft.com/office/drawing/2014/main" id="{2BD73811-202F-DCDA-C378-FFF045366FB6}"/>
              </a:ext>
            </a:extLst>
          </p:cNvPr>
          <p:cNvPicPr>
            <a:picLocks noChangeAspect="1"/>
          </p:cNvPicPr>
          <p:nvPr/>
        </p:nvPicPr>
        <p:blipFill rotWithShape="1">
          <a:blip r:embed="rId2"/>
          <a:srcRect r="5033"/>
          <a:stretch/>
        </p:blipFill>
        <p:spPr>
          <a:xfrm>
            <a:off x="702700" y="1863143"/>
            <a:ext cx="5174167" cy="3761113"/>
          </a:xfrm>
          <a:prstGeom prst="rect">
            <a:avLst/>
          </a:prstGeom>
          <a:ln>
            <a:solidFill>
              <a:schemeClr val="bg1"/>
            </a:solidFill>
          </a:ln>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3086C438-DC41-218B-CABD-7ECCE34E32ED}"/>
              </a:ext>
            </a:extLst>
          </p:cNvPr>
          <p:cNvSpPr txBox="1"/>
          <p:nvPr/>
        </p:nvSpPr>
        <p:spPr>
          <a:xfrm>
            <a:off x="6673754" y="2465587"/>
            <a:ext cx="443552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ysClr val="windowText" lastClr="000000"/>
                </a:solidFill>
              </a:rPr>
              <a:t>The NTSB aviation accident database contains information </a:t>
            </a:r>
            <a:r>
              <a:rPr lang="en-US" sz="1400" b="1" dirty="0">
                <a:solidFill>
                  <a:sysClr val="windowText" lastClr="000000"/>
                </a:solidFill>
              </a:rPr>
              <a:t>from 1962 and later about civil aviation accidents and selected incidents within the United States, its territories and possessions, and in international waters.</a:t>
            </a:r>
          </a:p>
          <a:p>
            <a:pPr marL="285750" indent="-285750">
              <a:buFont typeface="Arial" panose="020B0604020202020204" pitchFamily="34" charset="0"/>
              <a:buChar char="•"/>
            </a:pPr>
            <a:endParaRPr lang="en-US" sz="1400" b="1" dirty="0">
              <a:solidFill>
                <a:sysClr val="windowText" lastClr="000000"/>
              </a:solidFill>
            </a:endParaRPr>
          </a:p>
        </p:txBody>
      </p:sp>
      <p:sp>
        <p:nvSpPr>
          <p:cNvPr id="8" name="Rectangle 7">
            <a:extLst>
              <a:ext uri="{FF2B5EF4-FFF2-40B4-BE49-F238E27FC236}">
                <a16:creationId xmlns:a16="http://schemas.microsoft.com/office/drawing/2014/main" id="{F94C98C7-D14E-E5F4-5E5C-D34A6A8C9921}"/>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Database Overview</a:t>
            </a:r>
          </a:p>
        </p:txBody>
      </p:sp>
    </p:spTree>
    <p:extLst>
      <p:ext uri="{BB962C8B-B14F-4D97-AF65-F5344CB8AC3E}">
        <p14:creationId xmlns:p14="http://schemas.microsoft.com/office/powerpoint/2010/main" val="229405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3EB4-6FDB-C57F-4264-D54786BFE6FB}"/>
              </a:ext>
            </a:extLst>
          </p:cNvPr>
          <p:cNvSpPr>
            <a:spLocks noGrp="1"/>
          </p:cNvSpPr>
          <p:nvPr>
            <p:ph type="title"/>
          </p:nvPr>
        </p:nvSpPr>
        <p:spPr/>
        <p:txBody>
          <a:bodyPr/>
          <a:lstStyle/>
          <a:p>
            <a:r>
              <a:rPr lang="en-US" dirty="0"/>
              <a:t>Data Understanding</a:t>
            </a:r>
          </a:p>
        </p:txBody>
      </p:sp>
      <p:graphicFrame>
        <p:nvGraphicFramePr>
          <p:cNvPr id="4" name="Table 3">
            <a:extLst>
              <a:ext uri="{FF2B5EF4-FFF2-40B4-BE49-F238E27FC236}">
                <a16:creationId xmlns:a16="http://schemas.microsoft.com/office/drawing/2014/main" id="{1911836A-AAE2-57CF-5E68-40305B5CFD2F}"/>
              </a:ext>
            </a:extLst>
          </p:cNvPr>
          <p:cNvGraphicFramePr>
            <a:graphicFrameLocks noGrp="1"/>
          </p:cNvGraphicFramePr>
          <p:nvPr>
            <p:extLst>
              <p:ext uri="{D42A27DB-BD31-4B8C-83A1-F6EECF244321}">
                <p14:modId xmlns:p14="http://schemas.microsoft.com/office/powerpoint/2010/main" val="2728930098"/>
              </p:ext>
            </p:extLst>
          </p:nvPr>
        </p:nvGraphicFramePr>
        <p:xfrm>
          <a:off x="540000" y="1553901"/>
          <a:ext cx="11101133" cy="4673897"/>
        </p:xfrm>
        <a:graphic>
          <a:graphicData uri="http://schemas.openxmlformats.org/drawingml/2006/table">
            <a:tbl>
              <a:tblPr firstRow="1" bandRow="1">
                <a:tableStyleId>{5C22544A-7EE6-4342-B048-85BDC9FD1C3A}</a:tableStyleId>
              </a:tblPr>
              <a:tblGrid>
                <a:gridCol w="2622009">
                  <a:extLst>
                    <a:ext uri="{9D8B030D-6E8A-4147-A177-3AD203B41FA5}">
                      <a16:colId xmlns:a16="http://schemas.microsoft.com/office/drawing/2014/main" val="3299573143"/>
                    </a:ext>
                  </a:extLst>
                </a:gridCol>
                <a:gridCol w="4697643">
                  <a:extLst>
                    <a:ext uri="{9D8B030D-6E8A-4147-A177-3AD203B41FA5}">
                      <a16:colId xmlns:a16="http://schemas.microsoft.com/office/drawing/2014/main" val="2037929800"/>
                    </a:ext>
                  </a:extLst>
                </a:gridCol>
                <a:gridCol w="3781481">
                  <a:extLst>
                    <a:ext uri="{9D8B030D-6E8A-4147-A177-3AD203B41FA5}">
                      <a16:colId xmlns:a16="http://schemas.microsoft.com/office/drawing/2014/main" val="675432241"/>
                    </a:ext>
                  </a:extLst>
                </a:gridCol>
              </a:tblGrid>
              <a:tr h="376217">
                <a:tc>
                  <a:txBody>
                    <a:bodyPr/>
                    <a:lstStyle/>
                    <a:p>
                      <a:r>
                        <a:rPr lang="en-US" dirty="0">
                          <a:solidFill>
                            <a:schemeClr val="tx1"/>
                          </a:solidFill>
                        </a:rPr>
                        <a:t>Key Data Fields</a:t>
                      </a:r>
                    </a:p>
                  </a:txBody>
                  <a:tcPr>
                    <a:noFill/>
                  </a:tcPr>
                </a:tc>
                <a:tc>
                  <a:txBody>
                    <a:bodyPr/>
                    <a:lstStyle/>
                    <a:p>
                      <a:r>
                        <a:rPr lang="en-US" dirty="0">
                          <a:solidFill>
                            <a:schemeClr val="tx1"/>
                          </a:solidFill>
                        </a:rPr>
                        <a:t>Data Contained</a:t>
                      </a:r>
                    </a:p>
                  </a:txBody>
                  <a:tcPr>
                    <a:noFill/>
                  </a:tcPr>
                </a:tc>
                <a:tc>
                  <a:txBody>
                    <a:bodyPr/>
                    <a:lstStyle/>
                    <a:p>
                      <a:r>
                        <a:rPr lang="en-US" dirty="0">
                          <a:solidFill>
                            <a:schemeClr val="tx1"/>
                          </a:solidFill>
                        </a:rPr>
                        <a:t>Business Questions</a:t>
                      </a:r>
                    </a:p>
                  </a:txBody>
                  <a:tcPr>
                    <a:noFill/>
                  </a:tcPr>
                </a:tc>
                <a:extLst>
                  <a:ext uri="{0D108BD9-81ED-4DB2-BD59-A6C34878D82A}">
                    <a16:rowId xmlns:a16="http://schemas.microsoft.com/office/drawing/2014/main" val="3489052635"/>
                  </a:ext>
                </a:extLst>
              </a:tr>
              <a:tr h="0">
                <a:tc>
                  <a:txBody>
                    <a:bodyPr/>
                    <a:lstStyle/>
                    <a:p>
                      <a:r>
                        <a:rPr lang="en-US" dirty="0" err="1">
                          <a:solidFill>
                            <a:schemeClr val="tx1"/>
                          </a:solidFill>
                        </a:rPr>
                        <a:t>Aircraft.Damage</a:t>
                      </a:r>
                      <a:endParaRPr lang="en-US" dirty="0">
                        <a:solidFill>
                          <a:schemeClr val="tx1"/>
                        </a:solidFill>
                      </a:endParaRPr>
                    </a:p>
                  </a:txBody>
                  <a:tcPr>
                    <a:noFill/>
                  </a:tcPr>
                </a:tc>
                <a:tc>
                  <a:txBody>
                    <a:bodyPr/>
                    <a:lstStyle/>
                    <a:p>
                      <a:r>
                        <a:rPr lang="en-US" dirty="0">
                          <a:solidFill>
                            <a:schemeClr val="tx1"/>
                          </a:solidFill>
                        </a:rPr>
                        <a:t>The severity of damage to the aircraft:</a:t>
                      </a:r>
                    </a:p>
                    <a:p>
                      <a:pPr marL="285750" indent="-285750">
                        <a:buFont typeface="Arial" panose="020B0604020202020204" pitchFamily="34" charset="0"/>
                        <a:buChar char="•"/>
                      </a:pPr>
                      <a:r>
                        <a:rPr lang="en-US" dirty="0">
                          <a:solidFill>
                            <a:schemeClr val="tx1"/>
                          </a:solidFill>
                        </a:rPr>
                        <a:t>Destroyed / Substantial / Minor / Unknown</a:t>
                      </a:r>
                    </a:p>
                  </a:txBody>
                  <a:tcPr>
                    <a:noFill/>
                  </a:tcPr>
                </a:tc>
                <a:tc>
                  <a:txBody>
                    <a:bodyPr/>
                    <a:lstStyle/>
                    <a:p>
                      <a:pPr marL="285750" indent="-285750">
                        <a:buFont typeface="Arial" panose="020B0604020202020204" pitchFamily="34" charset="0"/>
                        <a:buChar char="•"/>
                      </a:pPr>
                      <a:r>
                        <a:rPr lang="en-US" dirty="0">
                          <a:solidFill>
                            <a:schemeClr val="tx1"/>
                          </a:solidFill>
                        </a:rPr>
                        <a:t>Which aircrafts are the most durable?</a:t>
                      </a:r>
                    </a:p>
                  </a:txBody>
                  <a:tcPr>
                    <a:noFill/>
                  </a:tcPr>
                </a:tc>
                <a:extLst>
                  <a:ext uri="{0D108BD9-81ED-4DB2-BD59-A6C34878D82A}">
                    <a16:rowId xmlns:a16="http://schemas.microsoft.com/office/drawing/2014/main" val="1910124233"/>
                  </a:ext>
                </a:extLst>
              </a:tr>
              <a:tr h="0">
                <a:tc>
                  <a:txBody>
                    <a:bodyPr/>
                    <a:lstStyle/>
                    <a:p>
                      <a:r>
                        <a:rPr lang="en-US" dirty="0">
                          <a:solidFill>
                            <a:schemeClr val="tx1"/>
                          </a:solidFill>
                        </a:rPr>
                        <a:t>Make</a:t>
                      </a:r>
                    </a:p>
                  </a:txBody>
                  <a:tcPr>
                    <a:noFill/>
                  </a:tcPr>
                </a:tc>
                <a:tc>
                  <a:txBody>
                    <a:bodyPr/>
                    <a:lstStyle/>
                    <a:p>
                      <a:pPr marL="0" indent="0">
                        <a:buFont typeface="Arial" panose="020B0604020202020204" pitchFamily="34" charset="0"/>
                        <a:buNone/>
                      </a:pPr>
                      <a:r>
                        <a:rPr lang="en-US" dirty="0">
                          <a:solidFill>
                            <a:schemeClr val="tx1"/>
                          </a:solidFill>
                        </a:rPr>
                        <a:t>The manufacturer of the aircraft</a:t>
                      </a:r>
                    </a:p>
                  </a:txBody>
                  <a:tcPr>
                    <a:noFill/>
                  </a:tcPr>
                </a:tc>
                <a:tc>
                  <a:txBody>
                    <a:bodyPr/>
                    <a:lstStyle/>
                    <a:p>
                      <a:pPr marL="285750" indent="-285750">
                        <a:buFont typeface="Arial" panose="020B0604020202020204" pitchFamily="34" charset="0"/>
                        <a:buChar char="•"/>
                      </a:pPr>
                      <a:r>
                        <a:rPr lang="en-US" dirty="0">
                          <a:solidFill>
                            <a:schemeClr val="tx1"/>
                          </a:solidFill>
                        </a:rPr>
                        <a:t>Which manufacturer makes the safest planes?</a:t>
                      </a:r>
                    </a:p>
                  </a:txBody>
                  <a:tcPr>
                    <a:noFill/>
                  </a:tcPr>
                </a:tc>
                <a:extLst>
                  <a:ext uri="{0D108BD9-81ED-4DB2-BD59-A6C34878D82A}">
                    <a16:rowId xmlns:a16="http://schemas.microsoft.com/office/drawing/2014/main" val="2568966789"/>
                  </a:ext>
                </a:extLst>
              </a:tr>
              <a:tr h="0">
                <a:tc>
                  <a:txBody>
                    <a:bodyPr/>
                    <a:lstStyle/>
                    <a:p>
                      <a:r>
                        <a:rPr lang="en-US" dirty="0">
                          <a:solidFill>
                            <a:schemeClr val="tx1"/>
                          </a:solidFill>
                        </a:rPr>
                        <a:t>Model</a:t>
                      </a:r>
                    </a:p>
                  </a:txBody>
                  <a:tcPr>
                    <a:noFill/>
                  </a:tcPr>
                </a:tc>
                <a:tc>
                  <a:txBody>
                    <a:bodyPr/>
                    <a:lstStyle/>
                    <a:p>
                      <a:pPr marL="0" indent="0">
                        <a:buFont typeface="Arial" panose="020B0604020202020204" pitchFamily="34" charset="0"/>
                        <a:buNone/>
                      </a:pPr>
                      <a:r>
                        <a:rPr lang="en-US" dirty="0">
                          <a:solidFill>
                            <a:schemeClr val="tx1"/>
                          </a:solidFill>
                        </a:rPr>
                        <a:t>The model of the aircraft</a:t>
                      </a:r>
                    </a:p>
                  </a:txBody>
                  <a:tcPr>
                    <a:noFill/>
                  </a:tcPr>
                </a:tc>
                <a:tc>
                  <a:txBody>
                    <a:bodyPr/>
                    <a:lstStyle/>
                    <a:p>
                      <a:pPr marL="285750" indent="-285750">
                        <a:buFont typeface="Arial" panose="020B0604020202020204" pitchFamily="34" charset="0"/>
                        <a:buChar char="•"/>
                      </a:pPr>
                      <a:r>
                        <a:rPr lang="en-US" dirty="0">
                          <a:solidFill>
                            <a:schemeClr val="tx1"/>
                          </a:solidFill>
                        </a:rPr>
                        <a:t>Which model is the safest?</a:t>
                      </a:r>
                    </a:p>
                  </a:txBody>
                  <a:tcPr>
                    <a:noFill/>
                  </a:tcPr>
                </a:tc>
                <a:extLst>
                  <a:ext uri="{0D108BD9-81ED-4DB2-BD59-A6C34878D82A}">
                    <a16:rowId xmlns:a16="http://schemas.microsoft.com/office/drawing/2014/main" val="1632563860"/>
                  </a:ext>
                </a:extLst>
              </a:tr>
              <a:tr h="0">
                <a:tc>
                  <a:txBody>
                    <a:bodyPr/>
                    <a:lstStyle/>
                    <a:p>
                      <a:r>
                        <a:rPr lang="en-US" dirty="0">
                          <a:solidFill>
                            <a:schemeClr val="tx1"/>
                          </a:solidFill>
                        </a:rPr>
                        <a:t>Injury Columns</a:t>
                      </a:r>
                    </a:p>
                    <a:p>
                      <a:pPr marL="285750" indent="-285750">
                        <a:buFont typeface="Arial" panose="020B0604020202020204" pitchFamily="34" charset="0"/>
                        <a:buChar char="•"/>
                      </a:pPr>
                      <a:r>
                        <a:rPr lang="en-US" dirty="0">
                          <a:solidFill>
                            <a:schemeClr val="tx1"/>
                          </a:solidFill>
                        </a:rPr>
                        <a:t>Total Fatal Injuries</a:t>
                      </a:r>
                    </a:p>
                    <a:p>
                      <a:pPr marL="285750" indent="-285750">
                        <a:buFont typeface="Arial" panose="020B0604020202020204" pitchFamily="34" charset="0"/>
                        <a:buChar char="•"/>
                      </a:pPr>
                      <a:r>
                        <a:rPr lang="en-US" dirty="0">
                          <a:solidFill>
                            <a:schemeClr val="tx1"/>
                          </a:solidFill>
                        </a:rPr>
                        <a:t>Total Serious Injuries</a:t>
                      </a:r>
                    </a:p>
                    <a:p>
                      <a:pPr marL="285750" indent="-285750">
                        <a:buFont typeface="Arial" panose="020B0604020202020204" pitchFamily="34" charset="0"/>
                        <a:buChar char="•"/>
                      </a:pPr>
                      <a:r>
                        <a:rPr lang="en-US" dirty="0">
                          <a:solidFill>
                            <a:schemeClr val="tx1"/>
                          </a:solidFill>
                        </a:rPr>
                        <a:t>Total Minor Injuries</a:t>
                      </a:r>
                    </a:p>
                    <a:p>
                      <a:pPr marL="285750" indent="-285750">
                        <a:buFont typeface="Arial" panose="020B0604020202020204" pitchFamily="34" charset="0"/>
                        <a:buChar char="•"/>
                      </a:pPr>
                      <a:r>
                        <a:rPr lang="en-US" dirty="0">
                          <a:solidFill>
                            <a:schemeClr val="tx1"/>
                          </a:solidFill>
                        </a:rPr>
                        <a:t>Total Uninjured</a:t>
                      </a:r>
                    </a:p>
                  </a:txBody>
                  <a:tcPr>
                    <a:noFill/>
                  </a:tcPr>
                </a:tc>
                <a:tc>
                  <a:txBody>
                    <a:bodyPr/>
                    <a:lstStyle/>
                    <a:p>
                      <a:pPr marL="0" indent="0">
                        <a:buFont typeface="Arial" panose="020B0604020202020204" pitchFamily="34" charset="0"/>
                        <a:buNone/>
                      </a:pPr>
                      <a:r>
                        <a:rPr lang="en-US" dirty="0">
                          <a:solidFill>
                            <a:schemeClr val="tx1"/>
                          </a:solidFill>
                        </a:rPr>
                        <a:t>How many passengers were injured and how serious were there injuries </a:t>
                      </a:r>
                    </a:p>
                  </a:txBody>
                  <a:tcPr>
                    <a:noFill/>
                  </a:tcPr>
                </a:tc>
                <a:tc>
                  <a:txBody>
                    <a:bodyPr/>
                    <a:lstStyle/>
                    <a:p>
                      <a:pPr marL="285750" indent="-285750">
                        <a:buFont typeface="Arial" panose="020B0604020202020204" pitchFamily="34" charset="0"/>
                        <a:buChar char="•"/>
                      </a:pPr>
                      <a:endParaRPr lang="en-US" dirty="0">
                        <a:solidFill>
                          <a:schemeClr val="tx1"/>
                        </a:solidFill>
                      </a:endParaRPr>
                    </a:p>
                  </a:txBody>
                  <a:tcPr>
                    <a:noFill/>
                  </a:tcPr>
                </a:tc>
                <a:extLst>
                  <a:ext uri="{0D108BD9-81ED-4DB2-BD59-A6C34878D82A}">
                    <a16:rowId xmlns:a16="http://schemas.microsoft.com/office/drawing/2014/main" val="1310328799"/>
                  </a:ext>
                </a:extLst>
              </a:tr>
              <a:tr h="0">
                <a:tc>
                  <a:txBody>
                    <a:bodyPr/>
                    <a:lstStyle/>
                    <a:p>
                      <a:pPr marL="0" indent="0">
                        <a:buFont typeface="Arial" panose="020B0604020202020204" pitchFamily="34" charset="0"/>
                        <a:buNone/>
                      </a:pPr>
                      <a:r>
                        <a:rPr lang="en-US" dirty="0" err="1">
                          <a:solidFill>
                            <a:schemeClr val="tx1"/>
                          </a:solidFill>
                        </a:rPr>
                        <a:t>Weather.Condition</a:t>
                      </a:r>
                      <a:endParaRPr lang="en-US" dirty="0">
                        <a:solidFill>
                          <a:schemeClr val="tx1"/>
                        </a:solidFill>
                      </a:endParaRPr>
                    </a:p>
                  </a:txBody>
                  <a:tcPr>
                    <a:noFill/>
                  </a:tcPr>
                </a:tc>
                <a:tc>
                  <a:txBody>
                    <a:bodyPr/>
                    <a:lstStyle/>
                    <a:p>
                      <a:pPr marL="0" indent="0">
                        <a:buFont typeface="Arial" panose="020B0604020202020204" pitchFamily="34" charset="0"/>
                        <a:buNone/>
                      </a:pPr>
                      <a:r>
                        <a:rPr lang="en-US" dirty="0">
                          <a:solidFill>
                            <a:schemeClr val="tx1"/>
                          </a:solidFill>
                        </a:rPr>
                        <a:t>Weather conditions during time of the flight</a:t>
                      </a:r>
                    </a:p>
                  </a:txBody>
                  <a:tcPr>
                    <a:noFill/>
                  </a:tcPr>
                </a:tc>
                <a:tc>
                  <a:txBody>
                    <a:bodyPr/>
                    <a:lstStyle/>
                    <a:p>
                      <a:pPr marL="285750" indent="-285750">
                        <a:buFont typeface="Arial" panose="020B0604020202020204" pitchFamily="34" charset="0"/>
                        <a:buChar char="•"/>
                      </a:pPr>
                      <a:r>
                        <a:rPr lang="en-US" dirty="0">
                          <a:solidFill>
                            <a:schemeClr val="tx1"/>
                          </a:solidFill>
                        </a:rPr>
                        <a:t>Is there a correlation between weather and the severity of the accident?</a:t>
                      </a:r>
                    </a:p>
                  </a:txBody>
                  <a:tcPr>
                    <a:noFill/>
                  </a:tcPr>
                </a:tc>
                <a:extLst>
                  <a:ext uri="{0D108BD9-81ED-4DB2-BD59-A6C34878D82A}">
                    <a16:rowId xmlns:a16="http://schemas.microsoft.com/office/drawing/2014/main" val="1777896820"/>
                  </a:ext>
                </a:extLst>
              </a:tr>
            </a:tbl>
          </a:graphicData>
        </a:graphic>
      </p:graphicFrame>
    </p:spTree>
    <p:extLst>
      <p:ext uri="{BB962C8B-B14F-4D97-AF65-F5344CB8AC3E}">
        <p14:creationId xmlns:p14="http://schemas.microsoft.com/office/powerpoint/2010/main" val="140330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47A8-57F7-F76F-9DEB-DE8DC57FF352}"/>
              </a:ext>
            </a:extLst>
          </p:cNvPr>
          <p:cNvSpPr>
            <a:spLocks noGrp="1"/>
          </p:cNvSpPr>
          <p:nvPr>
            <p:ph type="title"/>
          </p:nvPr>
        </p:nvSpPr>
        <p:spPr/>
        <p:txBody>
          <a:bodyPr/>
          <a:lstStyle/>
          <a:p>
            <a:r>
              <a:rPr lang="en-US" dirty="0"/>
              <a:t>Aircraft Damage by Model</a:t>
            </a:r>
          </a:p>
        </p:txBody>
      </p:sp>
      <p:grpSp>
        <p:nvGrpSpPr>
          <p:cNvPr id="5" name="Group 4">
            <a:extLst>
              <a:ext uri="{FF2B5EF4-FFF2-40B4-BE49-F238E27FC236}">
                <a16:creationId xmlns:a16="http://schemas.microsoft.com/office/drawing/2014/main" id="{C0E0B934-7B84-34C1-6FF0-98D25850E378}"/>
              </a:ext>
            </a:extLst>
          </p:cNvPr>
          <p:cNvGrpSpPr/>
          <p:nvPr/>
        </p:nvGrpSpPr>
        <p:grpSpPr>
          <a:xfrm>
            <a:off x="702700" y="1863141"/>
            <a:ext cx="4312123" cy="3761113"/>
            <a:chOff x="636849" y="1543061"/>
            <a:chExt cx="4857750" cy="4619018"/>
          </a:xfrm>
          <a:effectLst>
            <a:outerShdw blurRad="63500" sx="102000" sy="102000" algn="ctr" rotWithShape="0">
              <a:prstClr val="black">
                <a:alpha val="40000"/>
              </a:prstClr>
            </a:outerShdw>
          </a:effectLst>
        </p:grpSpPr>
        <p:pic>
          <p:nvPicPr>
            <p:cNvPr id="2050" name="Picture 2">
              <a:extLst>
                <a:ext uri="{FF2B5EF4-FFF2-40B4-BE49-F238E27FC236}">
                  <a16:creationId xmlns:a16="http://schemas.microsoft.com/office/drawing/2014/main" id="{9B552B0C-142B-B28B-77F7-521C561F0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49" y="1927784"/>
              <a:ext cx="4857750" cy="4234295"/>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C9AC17F-9250-F248-BC6A-9AE39A65D0AE}"/>
                </a:ext>
              </a:extLst>
            </p:cNvPr>
            <p:cNvSpPr/>
            <p:nvPr/>
          </p:nvSpPr>
          <p:spPr>
            <a:xfrm>
              <a:off x="636849" y="1543061"/>
              <a:ext cx="4857750" cy="395563"/>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Damage by Model</a:t>
              </a:r>
            </a:p>
          </p:txBody>
        </p:sp>
      </p:grpSp>
      <p:sp>
        <p:nvSpPr>
          <p:cNvPr id="3" name="Rectangle 2">
            <a:extLst>
              <a:ext uri="{FF2B5EF4-FFF2-40B4-BE49-F238E27FC236}">
                <a16:creationId xmlns:a16="http://schemas.microsoft.com/office/drawing/2014/main" id="{ABB355F9-052D-60D3-7379-84D9308F0ADA}"/>
              </a:ext>
            </a:extLst>
          </p:cNvPr>
          <p:cNvSpPr/>
          <p:nvPr/>
        </p:nvSpPr>
        <p:spPr>
          <a:xfrm>
            <a:off x="6469039" y="1863142"/>
            <a:ext cx="5020261" cy="376111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4B858546-838E-9CA7-3985-783560A0234E}"/>
              </a:ext>
            </a:extLst>
          </p:cNvPr>
          <p:cNvSpPr txBox="1"/>
          <p:nvPr/>
        </p:nvSpPr>
        <p:spPr>
          <a:xfrm>
            <a:off x="6673754" y="2465587"/>
            <a:ext cx="443552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ysClr val="windowText" lastClr="000000"/>
                </a:solidFill>
              </a:rPr>
              <a:t>The NTSB aviation accident database contains information </a:t>
            </a:r>
            <a:r>
              <a:rPr lang="en-US" sz="1400" b="1" dirty="0">
                <a:solidFill>
                  <a:sysClr val="windowText" lastClr="000000"/>
                </a:solidFill>
              </a:rPr>
              <a:t>from 1962 and later about civil aviation accidents and selected incidents within the United States, its territories and possessions, and in international waters.</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369D70C3-9EFA-94ED-A7AE-7A85E1EABC77}"/>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Database Overview</a:t>
            </a:r>
          </a:p>
        </p:txBody>
      </p:sp>
    </p:spTree>
    <p:extLst>
      <p:ext uri="{BB962C8B-B14F-4D97-AF65-F5344CB8AC3E}">
        <p14:creationId xmlns:p14="http://schemas.microsoft.com/office/powerpoint/2010/main" val="213738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6871-D07A-C740-2E01-3638F9563C41}"/>
              </a:ext>
            </a:extLst>
          </p:cNvPr>
          <p:cNvSpPr>
            <a:spLocks noGrp="1"/>
          </p:cNvSpPr>
          <p:nvPr>
            <p:ph type="title"/>
          </p:nvPr>
        </p:nvSpPr>
        <p:spPr/>
        <p:txBody>
          <a:bodyPr/>
          <a:lstStyle/>
          <a:p>
            <a:r>
              <a:rPr lang="en-US" dirty="0"/>
              <a:t>Aircraft Damage by Make</a:t>
            </a:r>
          </a:p>
        </p:txBody>
      </p:sp>
      <p:pic>
        <p:nvPicPr>
          <p:cNvPr id="3074" name="Picture 2">
            <a:extLst>
              <a:ext uri="{FF2B5EF4-FFF2-40B4-BE49-F238E27FC236}">
                <a16:creationId xmlns:a16="http://schemas.microsoft.com/office/drawing/2014/main" id="{C0A5075C-A6F7-BDBF-B135-F8B6215B0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16" y="2332346"/>
            <a:ext cx="4980766" cy="34922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D4A3B8-14B3-C2FA-7231-DFA5B097ACA7}"/>
              </a:ext>
            </a:extLst>
          </p:cNvPr>
          <p:cNvSpPr/>
          <p:nvPr/>
        </p:nvSpPr>
        <p:spPr>
          <a:xfrm>
            <a:off x="633514" y="1936783"/>
            <a:ext cx="5039769" cy="395563"/>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Damage by Make</a:t>
            </a:r>
          </a:p>
        </p:txBody>
      </p:sp>
      <p:sp>
        <p:nvSpPr>
          <p:cNvPr id="5" name="Rectangle 4">
            <a:extLst>
              <a:ext uri="{FF2B5EF4-FFF2-40B4-BE49-F238E27FC236}">
                <a16:creationId xmlns:a16="http://schemas.microsoft.com/office/drawing/2014/main" id="{DE914991-7A5C-7F44-2743-683701DA10B2}"/>
              </a:ext>
            </a:extLst>
          </p:cNvPr>
          <p:cNvSpPr/>
          <p:nvPr/>
        </p:nvSpPr>
        <p:spPr>
          <a:xfrm>
            <a:off x="6469039" y="1863142"/>
            <a:ext cx="5020261" cy="261684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13A4558-6BDE-F570-2ABD-F6D1E18D7107}"/>
              </a:ext>
            </a:extLst>
          </p:cNvPr>
          <p:cNvSpPr txBox="1"/>
          <p:nvPr/>
        </p:nvSpPr>
        <p:spPr>
          <a:xfrm>
            <a:off x="6662252" y="2416483"/>
            <a:ext cx="4435523" cy="19236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dirty="0">
                <a:solidFill>
                  <a:sysClr val="windowText" lastClr="000000"/>
                </a:solidFill>
              </a:rPr>
              <a:t>Bell</a:t>
            </a:r>
            <a:r>
              <a:rPr lang="en-US" sz="1400" dirty="0">
                <a:solidFill>
                  <a:sysClr val="windowText" lastClr="000000"/>
                </a:solidFill>
              </a:rPr>
              <a:t> has the </a:t>
            </a:r>
            <a:r>
              <a:rPr lang="en-US" sz="1400" b="1" dirty="0">
                <a:solidFill>
                  <a:sysClr val="windowText" lastClr="000000"/>
                </a:solidFill>
              </a:rPr>
              <a:t>highest % of destroyed and substantial damage</a:t>
            </a:r>
          </a:p>
          <a:p>
            <a:pPr marL="285750" indent="-285750">
              <a:lnSpc>
                <a:spcPct val="150000"/>
              </a:lnSpc>
              <a:buFont typeface="Arial" panose="020B0604020202020204" pitchFamily="34" charset="0"/>
              <a:buChar char="•"/>
            </a:pPr>
            <a:r>
              <a:rPr lang="en-US" sz="1400" dirty="0">
                <a:solidFill>
                  <a:sysClr val="windowText" lastClr="000000"/>
                </a:solidFill>
              </a:rPr>
              <a:t>Beech has the highest % of destroyed aircrafts</a:t>
            </a:r>
          </a:p>
          <a:p>
            <a:pPr marL="285750" indent="-285750">
              <a:lnSpc>
                <a:spcPct val="150000"/>
              </a:lnSpc>
              <a:buFont typeface="Arial" panose="020B0604020202020204" pitchFamily="34" charset="0"/>
              <a:buChar char="•"/>
            </a:pPr>
            <a:r>
              <a:rPr lang="en-US" sz="1400" dirty="0">
                <a:solidFill>
                  <a:sysClr val="windowText" lastClr="000000"/>
                </a:solidFill>
              </a:rPr>
              <a:t>Boeing has the safest planes with by far the highest % of minor damage</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9DE2C3C7-7FA0-961A-062A-0FE1A1963D28}"/>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258053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DD5D-71E8-81DB-1686-8E9E4DE5D74C}"/>
              </a:ext>
            </a:extLst>
          </p:cNvPr>
          <p:cNvSpPr>
            <a:spLocks noGrp="1"/>
          </p:cNvSpPr>
          <p:nvPr>
            <p:ph type="title"/>
          </p:nvPr>
        </p:nvSpPr>
        <p:spPr/>
        <p:txBody>
          <a:bodyPr/>
          <a:lstStyle/>
          <a:p>
            <a:r>
              <a:rPr lang="en-US" dirty="0"/>
              <a:t>Aircraft Injuries by Make</a:t>
            </a:r>
          </a:p>
        </p:txBody>
      </p:sp>
      <p:pic>
        <p:nvPicPr>
          <p:cNvPr id="1026" name="Picture 2">
            <a:extLst>
              <a:ext uri="{FF2B5EF4-FFF2-40B4-BE49-F238E27FC236}">
                <a16:creationId xmlns:a16="http://schemas.microsoft.com/office/drawing/2014/main" id="{5D750342-9188-44A7-4790-ED4802A88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 y="2332346"/>
            <a:ext cx="5488862" cy="34922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A7B8CC0-C8AF-9704-74B9-691C1210E8C3}"/>
              </a:ext>
            </a:extLst>
          </p:cNvPr>
          <p:cNvSpPr/>
          <p:nvPr/>
        </p:nvSpPr>
        <p:spPr>
          <a:xfrm>
            <a:off x="540000" y="1936783"/>
            <a:ext cx="5488862" cy="395563"/>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Injuries by Model</a:t>
            </a:r>
          </a:p>
        </p:txBody>
      </p:sp>
      <p:sp>
        <p:nvSpPr>
          <p:cNvPr id="5" name="Rectangle 4">
            <a:extLst>
              <a:ext uri="{FF2B5EF4-FFF2-40B4-BE49-F238E27FC236}">
                <a16:creationId xmlns:a16="http://schemas.microsoft.com/office/drawing/2014/main" id="{4BE9D9AA-F923-9CAC-E4B5-8CF991568193}"/>
              </a:ext>
            </a:extLst>
          </p:cNvPr>
          <p:cNvSpPr/>
          <p:nvPr/>
        </p:nvSpPr>
        <p:spPr>
          <a:xfrm>
            <a:off x="6469039" y="1863142"/>
            <a:ext cx="5020261" cy="261684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78EC49A-E3D9-9E21-F38D-7F07D6854C87}"/>
              </a:ext>
            </a:extLst>
          </p:cNvPr>
          <p:cNvSpPr txBox="1"/>
          <p:nvPr/>
        </p:nvSpPr>
        <p:spPr>
          <a:xfrm>
            <a:off x="6662252" y="2416483"/>
            <a:ext cx="4435523" cy="954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ysClr val="windowText" lastClr="000000"/>
                </a:solidFill>
              </a:rPr>
              <a:t>There is little difference in percentage of types of injuries across models</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C3964A42-2C12-43D9-267B-A18E654FA2C9}"/>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255694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D51F-30B4-9D47-A2E1-0F00FF6723AC}"/>
              </a:ext>
            </a:extLst>
          </p:cNvPr>
          <p:cNvSpPr>
            <a:spLocks noGrp="1"/>
          </p:cNvSpPr>
          <p:nvPr>
            <p:ph type="title"/>
          </p:nvPr>
        </p:nvSpPr>
        <p:spPr/>
        <p:txBody>
          <a:bodyPr/>
          <a:lstStyle/>
          <a:p>
            <a:r>
              <a:rPr lang="en-US" dirty="0"/>
              <a:t>Exploring Boeing Deeper</a:t>
            </a:r>
          </a:p>
        </p:txBody>
      </p:sp>
      <p:pic>
        <p:nvPicPr>
          <p:cNvPr id="5122" name="Picture 2">
            <a:extLst>
              <a:ext uri="{FF2B5EF4-FFF2-40B4-BE49-F238E27FC236}">
                <a16:creationId xmlns:a16="http://schemas.microsoft.com/office/drawing/2014/main" id="{ECD0C3B8-EC5C-1598-C624-6047C4061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 y="2001306"/>
            <a:ext cx="4944341" cy="43035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E748B30-4894-EC72-11F6-DC3D8ED67640}"/>
              </a:ext>
            </a:extLst>
          </p:cNvPr>
          <p:cNvSpPr/>
          <p:nvPr/>
        </p:nvSpPr>
        <p:spPr>
          <a:xfrm>
            <a:off x="6469039" y="1863142"/>
            <a:ext cx="5020261" cy="261684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7570119-82F0-7A62-F733-266E6E7996F6}"/>
              </a:ext>
            </a:extLst>
          </p:cNvPr>
          <p:cNvSpPr txBox="1"/>
          <p:nvPr/>
        </p:nvSpPr>
        <p:spPr>
          <a:xfrm>
            <a:off x="6662252" y="2416483"/>
            <a:ext cx="4435523" cy="954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ysClr val="windowText" lastClr="000000"/>
                </a:solidFill>
              </a:rPr>
              <a:t>The 737 is the most popular and commonly used Boeing plane </a:t>
            </a:r>
          </a:p>
          <a:p>
            <a:pPr marL="285750" indent="-285750">
              <a:buFont typeface="Arial" panose="020B0604020202020204" pitchFamily="34" charset="0"/>
              <a:buChar char="•"/>
            </a:pPr>
            <a:endParaRPr lang="en-US" sz="1400" b="1" dirty="0">
              <a:solidFill>
                <a:sysClr val="windowText" lastClr="000000"/>
              </a:solidFill>
            </a:endParaRPr>
          </a:p>
        </p:txBody>
      </p:sp>
      <p:sp>
        <p:nvSpPr>
          <p:cNvPr id="5" name="Rectangle 4">
            <a:extLst>
              <a:ext uri="{FF2B5EF4-FFF2-40B4-BE49-F238E27FC236}">
                <a16:creationId xmlns:a16="http://schemas.microsoft.com/office/drawing/2014/main" id="{05332D30-689A-65DB-3846-A09CFAE4D63C}"/>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365889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1FFC-4206-5D9E-B562-12B63E12B5F1}"/>
              </a:ext>
            </a:extLst>
          </p:cNvPr>
          <p:cNvSpPr>
            <a:spLocks noGrp="1"/>
          </p:cNvSpPr>
          <p:nvPr>
            <p:ph type="title"/>
          </p:nvPr>
        </p:nvSpPr>
        <p:spPr/>
        <p:txBody>
          <a:bodyPr/>
          <a:lstStyle/>
          <a:p>
            <a:r>
              <a:rPr lang="en-US" dirty="0"/>
              <a:t>Boeing Model Value Counts Table</a:t>
            </a:r>
          </a:p>
        </p:txBody>
      </p:sp>
      <p:graphicFrame>
        <p:nvGraphicFramePr>
          <p:cNvPr id="4" name="Table 3">
            <a:extLst>
              <a:ext uri="{FF2B5EF4-FFF2-40B4-BE49-F238E27FC236}">
                <a16:creationId xmlns:a16="http://schemas.microsoft.com/office/drawing/2014/main" id="{1CC34DE7-2351-76DC-B977-138F204400C5}"/>
              </a:ext>
            </a:extLst>
          </p:cNvPr>
          <p:cNvGraphicFramePr>
            <a:graphicFrameLocks noGrp="1"/>
          </p:cNvGraphicFramePr>
          <p:nvPr>
            <p:extLst>
              <p:ext uri="{D42A27DB-BD31-4B8C-83A1-F6EECF244321}">
                <p14:modId xmlns:p14="http://schemas.microsoft.com/office/powerpoint/2010/main" val="3688238925"/>
              </p:ext>
            </p:extLst>
          </p:nvPr>
        </p:nvGraphicFramePr>
        <p:xfrm>
          <a:off x="1310401" y="2005962"/>
          <a:ext cx="9560332" cy="3871032"/>
        </p:xfrm>
        <a:graphic>
          <a:graphicData uri="http://schemas.openxmlformats.org/drawingml/2006/table">
            <a:tbl>
              <a:tblPr/>
              <a:tblGrid>
                <a:gridCol w="2390083">
                  <a:extLst>
                    <a:ext uri="{9D8B030D-6E8A-4147-A177-3AD203B41FA5}">
                      <a16:colId xmlns:a16="http://schemas.microsoft.com/office/drawing/2014/main" val="199886004"/>
                    </a:ext>
                  </a:extLst>
                </a:gridCol>
                <a:gridCol w="2390083">
                  <a:extLst>
                    <a:ext uri="{9D8B030D-6E8A-4147-A177-3AD203B41FA5}">
                      <a16:colId xmlns:a16="http://schemas.microsoft.com/office/drawing/2014/main" val="4258984442"/>
                    </a:ext>
                  </a:extLst>
                </a:gridCol>
                <a:gridCol w="2390083">
                  <a:extLst>
                    <a:ext uri="{9D8B030D-6E8A-4147-A177-3AD203B41FA5}">
                      <a16:colId xmlns:a16="http://schemas.microsoft.com/office/drawing/2014/main" val="4037365175"/>
                    </a:ext>
                  </a:extLst>
                </a:gridCol>
                <a:gridCol w="2390083">
                  <a:extLst>
                    <a:ext uri="{9D8B030D-6E8A-4147-A177-3AD203B41FA5}">
                      <a16:colId xmlns:a16="http://schemas.microsoft.com/office/drawing/2014/main" val="438429356"/>
                    </a:ext>
                  </a:extLst>
                </a:gridCol>
              </a:tblGrid>
              <a:tr h="314986">
                <a:tc>
                  <a:txBody>
                    <a:bodyPr/>
                    <a:lstStyle/>
                    <a:p>
                      <a:pPr algn="ctr" fontAlgn="ctr"/>
                      <a:r>
                        <a:rPr lang="en-US" sz="1600" b="1" dirty="0" err="1">
                          <a:solidFill>
                            <a:schemeClr val="bg1"/>
                          </a:solidFill>
                          <a:effectLst/>
                        </a:rPr>
                        <a:t>Aircraft.damage</a:t>
                      </a:r>
                      <a:endParaRPr lang="en-US" sz="1600" b="1" dirty="0">
                        <a:solidFill>
                          <a:schemeClr val="bg1"/>
                        </a:solidFill>
                        <a:effectLst/>
                      </a:endParaRPr>
                    </a:p>
                  </a:txBody>
                  <a:tcPr marL="78747" marR="78747" marT="39373" marB="39373" anchor="ctr">
                    <a:lnL>
                      <a:noFill/>
                    </a:lnL>
                    <a:lnR>
                      <a:noFill/>
                    </a:lnR>
                    <a:lnT>
                      <a:noFill/>
                    </a:lnT>
                    <a:lnB>
                      <a:noFill/>
                    </a:lnB>
                    <a:solidFill>
                      <a:schemeClr val="tx1"/>
                    </a:solidFill>
                  </a:tcPr>
                </a:tc>
                <a:tc>
                  <a:txBody>
                    <a:bodyPr/>
                    <a:lstStyle/>
                    <a:p>
                      <a:pPr algn="ctr" fontAlgn="ctr"/>
                      <a:r>
                        <a:rPr lang="en-US" sz="1600" b="1" dirty="0">
                          <a:solidFill>
                            <a:schemeClr val="bg1"/>
                          </a:solidFill>
                          <a:effectLst/>
                        </a:rPr>
                        <a:t>Destroyed</a:t>
                      </a:r>
                    </a:p>
                  </a:txBody>
                  <a:tcPr marL="78747" marR="78747" marT="39373" marB="39373" anchor="ctr">
                    <a:lnL>
                      <a:noFill/>
                    </a:lnL>
                    <a:lnR>
                      <a:noFill/>
                    </a:lnR>
                    <a:lnT>
                      <a:noFill/>
                    </a:lnT>
                    <a:lnB>
                      <a:noFill/>
                    </a:lnB>
                    <a:solidFill>
                      <a:schemeClr val="tx1"/>
                    </a:solidFill>
                  </a:tcPr>
                </a:tc>
                <a:tc>
                  <a:txBody>
                    <a:bodyPr/>
                    <a:lstStyle/>
                    <a:p>
                      <a:pPr algn="ctr" fontAlgn="ctr"/>
                      <a:r>
                        <a:rPr lang="en-US" sz="1600" b="1" dirty="0">
                          <a:solidFill>
                            <a:schemeClr val="bg1"/>
                          </a:solidFill>
                          <a:effectLst/>
                        </a:rPr>
                        <a:t>Minor</a:t>
                      </a:r>
                    </a:p>
                  </a:txBody>
                  <a:tcPr marL="78747" marR="78747" marT="39373" marB="39373" anchor="ctr">
                    <a:lnL>
                      <a:noFill/>
                    </a:lnL>
                    <a:lnR>
                      <a:noFill/>
                    </a:lnR>
                    <a:lnT>
                      <a:noFill/>
                    </a:lnT>
                    <a:lnB>
                      <a:noFill/>
                    </a:lnB>
                    <a:solidFill>
                      <a:schemeClr val="tx1"/>
                    </a:solidFill>
                  </a:tcPr>
                </a:tc>
                <a:tc>
                  <a:txBody>
                    <a:bodyPr/>
                    <a:lstStyle/>
                    <a:p>
                      <a:pPr algn="ctr" fontAlgn="ctr"/>
                      <a:r>
                        <a:rPr lang="en-US" sz="1600" b="1" dirty="0">
                          <a:solidFill>
                            <a:schemeClr val="bg1"/>
                          </a:solidFill>
                          <a:effectLst/>
                        </a:rPr>
                        <a:t>Substantial</a:t>
                      </a:r>
                    </a:p>
                  </a:txBody>
                  <a:tcPr marL="78747" marR="78747" marT="39373" marB="39373" anchor="ctr">
                    <a:lnL>
                      <a:noFill/>
                    </a:lnL>
                    <a:lnR>
                      <a:noFill/>
                    </a:lnR>
                    <a:lnT>
                      <a:noFill/>
                    </a:lnT>
                    <a:lnB>
                      <a:noFill/>
                    </a:lnB>
                    <a:solidFill>
                      <a:schemeClr val="tx1"/>
                    </a:solidFill>
                  </a:tcPr>
                </a:tc>
                <a:extLst>
                  <a:ext uri="{0D108BD9-81ED-4DB2-BD59-A6C34878D82A}">
                    <a16:rowId xmlns:a16="http://schemas.microsoft.com/office/drawing/2014/main" val="1802401899"/>
                  </a:ext>
                </a:extLst>
              </a:tr>
              <a:tr h="314986">
                <a:tc>
                  <a:txBody>
                    <a:bodyPr/>
                    <a:lstStyle/>
                    <a:p>
                      <a:pPr algn="ctr" fontAlgn="ctr"/>
                      <a:r>
                        <a:rPr lang="en-US" sz="1600" b="1" dirty="0">
                          <a:effectLst/>
                        </a:rPr>
                        <a:t>Model</a:t>
                      </a:r>
                    </a:p>
                  </a:txBody>
                  <a:tcPr marL="78747" marR="78747" marT="39373" marB="39373" anchor="ctr">
                    <a:lnL>
                      <a:noFill/>
                    </a:lnL>
                    <a:lnR>
                      <a:noFill/>
                    </a:lnR>
                    <a:lnT>
                      <a:noFill/>
                    </a:lnT>
                    <a:lnB>
                      <a:noFill/>
                    </a:lnB>
                    <a:noFill/>
                  </a:tcPr>
                </a:tc>
                <a:tc>
                  <a:txBody>
                    <a:bodyPr/>
                    <a:lstStyle/>
                    <a:p>
                      <a:pPr algn="ctr" fontAlgn="ctr"/>
                      <a:endParaRPr lang="en-US" sz="1600" b="1">
                        <a:effectLst/>
                      </a:endParaRPr>
                    </a:p>
                  </a:txBody>
                  <a:tcPr marL="78747" marR="78747" marT="39373" marB="39373" anchor="ctr">
                    <a:lnL>
                      <a:noFill/>
                    </a:lnL>
                    <a:lnR>
                      <a:noFill/>
                    </a:lnR>
                    <a:lnT>
                      <a:noFill/>
                    </a:lnT>
                    <a:lnB>
                      <a:noFill/>
                    </a:lnB>
                    <a:noFill/>
                  </a:tcPr>
                </a:tc>
                <a:tc>
                  <a:txBody>
                    <a:bodyPr/>
                    <a:lstStyle/>
                    <a:p>
                      <a:pPr algn="ctr" fontAlgn="ctr"/>
                      <a:endParaRPr lang="en-US" sz="1600" b="1">
                        <a:effectLst/>
                      </a:endParaRPr>
                    </a:p>
                  </a:txBody>
                  <a:tcPr marL="78747" marR="78747" marT="39373" marB="39373" anchor="ctr">
                    <a:lnL>
                      <a:noFill/>
                    </a:lnL>
                    <a:lnR>
                      <a:noFill/>
                    </a:lnR>
                    <a:lnT>
                      <a:noFill/>
                    </a:lnT>
                    <a:lnB>
                      <a:noFill/>
                    </a:lnB>
                    <a:noFill/>
                  </a:tcPr>
                </a:tc>
                <a:tc>
                  <a:txBody>
                    <a:bodyPr/>
                    <a:lstStyle/>
                    <a:p>
                      <a:pPr algn="ctr" fontAlgn="ctr"/>
                      <a:endParaRPr lang="en-US" sz="1600" b="1">
                        <a:effectLst/>
                      </a:endParaRPr>
                    </a:p>
                  </a:txBody>
                  <a:tcPr marL="78747" marR="78747" marT="39373" marB="39373" anchor="ctr">
                    <a:lnL>
                      <a:noFill/>
                    </a:lnL>
                    <a:lnR>
                      <a:noFill/>
                    </a:lnR>
                    <a:lnT>
                      <a:noFill/>
                    </a:lnT>
                    <a:lnB>
                      <a:noFill/>
                    </a:lnB>
                    <a:noFill/>
                  </a:tcPr>
                </a:tc>
                <a:extLst>
                  <a:ext uri="{0D108BD9-81ED-4DB2-BD59-A6C34878D82A}">
                    <a16:rowId xmlns:a16="http://schemas.microsoft.com/office/drawing/2014/main" val="3515237281"/>
                  </a:ext>
                </a:extLst>
              </a:tr>
              <a:tr h="314986">
                <a:tc>
                  <a:txBody>
                    <a:bodyPr/>
                    <a:lstStyle/>
                    <a:p>
                      <a:pPr algn="ctr" fontAlgn="ctr"/>
                      <a:r>
                        <a:rPr lang="en-US" sz="1600" b="1" dirty="0">
                          <a:effectLst/>
                        </a:rPr>
                        <a:t>727-200</a:t>
                      </a:r>
                    </a:p>
                  </a:txBody>
                  <a:tcPr marL="78747" marR="78747" marT="39373" marB="39373" anchor="ctr">
                    <a:lnL>
                      <a:noFill/>
                    </a:lnL>
                    <a:lnR>
                      <a:noFill/>
                    </a:lnR>
                    <a:lnT>
                      <a:noFill/>
                    </a:lnT>
                    <a:lnB>
                      <a:noFill/>
                    </a:lnB>
                    <a:noFill/>
                  </a:tcPr>
                </a:tc>
                <a:tc>
                  <a:txBody>
                    <a:bodyPr/>
                    <a:lstStyle/>
                    <a:p>
                      <a:pPr algn="ctr" fontAlgn="ctr"/>
                      <a:r>
                        <a:rPr lang="en-US" sz="1600">
                          <a:effectLst/>
                        </a:rPr>
                        <a:t>1</a:t>
                      </a:r>
                    </a:p>
                  </a:txBody>
                  <a:tcPr marL="78747" marR="78747" marT="39373" marB="39373" anchor="ctr">
                    <a:lnL>
                      <a:noFill/>
                    </a:lnL>
                    <a:lnR>
                      <a:noFill/>
                    </a:lnR>
                    <a:lnT>
                      <a:noFill/>
                    </a:lnT>
                    <a:lnB>
                      <a:noFill/>
                    </a:lnB>
                    <a:noFill/>
                  </a:tcPr>
                </a:tc>
                <a:tc>
                  <a:txBody>
                    <a:bodyPr/>
                    <a:lstStyle/>
                    <a:p>
                      <a:pPr algn="ctr" fontAlgn="ctr"/>
                      <a:r>
                        <a:rPr lang="en-US" sz="1600">
                          <a:effectLst/>
                        </a:rPr>
                        <a:t>17</a:t>
                      </a:r>
                    </a:p>
                  </a:txBody>
                  <a:tcPr marL="78747" marR="78747" marT="39373" marB="39373" anchor="ctr">
                    <a:lnL>
                      <a:noFill/>
                    </a:lnL>
                    <a:lnR>
                      <a:noFill/>
                    </a:lnR>
                    <a:lnT>
                      <a:noFill/>
                    </a:lnT>
                    <a:lnB>
                      <a:noFill/>
                    </a:lnB>
                    <a:noFill/>
                  </a:tcPr>
                </a:tc>
                <a:tc>
                  <a:txBody>
                    <a:bodyPr/>
                    <a:lstStyle/>
                    <a:p>
                      <a:pPr algn="ctr" fontAlgn="ctr"/>
                      <a:r>
                        <a:rPr lang="en-US" sz="1600">
                          <a:effectLst/>
                        </a:rPr>
                        <a:t>9</a:t>
                      </a:r>
                    </a:p>
                  </a:txBody>
                  <a:tcPr marL="78747" marR="78747" marT="39373" marB="39373" anchor="ctr">
                    <a:lnL>
                      <a:noFill/>
                    </a:lnL>
                    <a:lnR>
                      <a:noFill/>
                    </a:lnR>
                    <a:lnT>
                      <a:noFill/>
                    </a:lnT>
                    <a:lnB>
                      <a:noFill/>
                    </a:lnB>
                    <a:noFill/>
                  </a:tcPr>
                </a:tc>
                <a:extLst>
                  <a:ext uri="{0D108BD9-81ED-4DB2-BD59-A6C34878D82A}">
                    <a16:rowId xmlns:a16="http://schemas.microsoft.com/office/drawing/2014/main" val="737435011"/>
                  </a:ext>
                </a:extLst>
              </a:tr>
              <a:tr h="314986">
                <a:tc>
                  <a:txBody>
                    <a:bodyPr/>
                    <a:lstStyle/>
                    <a:p>
                      <a:pPr algn="ctr" fontAlgn="ctr"/>
                      <a:r>
                        <a:rPr lang="en-US" sz="1600" b="1">
                          <a:effectLst/>
                        </a:rPr>
                        <a:t>737</a:t>
                      </a:r>
                    </a:p>
                  </a:txBody>
                  <a:tcPr marL="78747" marR="78747" marT="39373" marB="39373" anchor="ctr">
                    <a:lnL>
                      <a:noFill/>
                    </a:lnL>
                    <a:lnR>
                      <a:noFill/>
                    </a:lnR>
                    <a:lnT>
                      <a:noFill/>
                    </a:lnT>
                    <a:lnB>
                      <a:noFill/>
                    </a:lnB>
                    <a:noFill/>
                  </a:tcPr>
                </a:tc>
                <a:tc>
                  <a:txBody>
                    <a:bodyPr/>
                    <a:lstStyle/>
                    <a:p>
                      <a:pPr algn="ctr" fontAlgn="ctr"/>
                      <a:r>
                        <a:rPr lang="en-US" sz="1600" dirty="0">
                          <a:effectLst/>
                        </a:rPr>
                        <a:t>15</a:t>
                      </a:r>
                    </a:p>
                  </a:txBody>
                  <a:tcPr marL="78747" marR="78747" marT="39373" marB="39373" anchor="ctr">
                    <a:lnL>
                      <a:noFill/>
                    </a:lnL>
                    <a:lnR>
                      <a:noFill/>
                    </a:lnR>
                    <a:lnT>
                      <a:noFill/>
                    </a:lnT>
                    <a:lnB>
                      <a:noFill/>
                    </a:lnB>
                    <a:noFill/>
                  </a:tcPr>
                </a:tc>
                <a:tc>
                  <a:txBody>
                    <a:bodyPr/>
                    <a:lstStyle/>
                    <a:p>
                      <a:pPr algn="ctr" fontAlgn="ctr"/>
                      <a:r>
                        <a:rPr lang="en-US" sz="1600">
                          <a:effectLst/>
                        </a:rPr>
                        <a:t>124</a:t>
                      </a:r>
                    </a:p>
                  </a:txBody>
                  <a:tcPr marL="78747" marR="78747" marT="39373" marB="39373" anchor="ctr">
                    <a:lnL>
                      <a:noFill/>
                    </a:lnL>
                    <a:lnR>
                      <a:noFill/>
                    </a:lnR>
                    <a:lnT>
                      <a:noFill/>
                    </a:lnT>
                    <a:lnB>
                      <a:noFill/>
                    </a:lnB>
                    <a:noFill/>
                  </a:tcPr>
                </a:tc>
                <a:tc>
                  <a:txBody>
                    <a:bodyPr/>
                    <a:lstStyle/>
                    <a:p>
                      <a:pPr algn="ctr" fontAlgn="ctr"/>
                      <a:r>
                        <a:rPr lang="en-US" sz="1600">
                          <a:effectLst/>
                        </a:rPr>
                        <a:t>69</a:t>
                      </a:r>
                    </a:p>
                  </a:txBody>
                  <a:tcPr marL="78747" marR="78747" marT="39373" marB="39373" anchor="ctr">
                    <a:lnL>
                      <a:noFill/>
                    </a:lnL>
                    <a:lnR>
                      <a:noFill/>
                    </a:lnR>
                    <a:lnT>
                      <a:noFill/>
                    </a:lnT>
                    <a:lnB>
                      <a:noFill/>
                    </a:lnB>
                    <a:noFill/>
                  </a:tcPr>
                </a:tc>
                <a:extLst>
                  <a:ext uri="{0D108BD9-81ED-4DB2-BD59-A6C34878D82A}">
                    <a16:rowId xmlns:a16="http://schemas.microsoft.com/office/drawing/2014/main" val="1432812490"/>
                  </a:ext>
                </a:extLst>
              </a:tr>
              <a:tr h="314986">
                <a:tc>
                  <a:txBody>
                    <a:bodyPr/>
                    <a:lstStyle/>
                    <a:p>
                      <a:pPr algn="ctr" fontAlgn="ctr"/>
                      <a:r>
                        <a:rPr lang="en-US" sz="1600" b="1" dirty="0">
                          <a:effectLst/>
                        </a:rPr>
                        <a:t>737-200</a:t>
                      </a:r>
                    </a:p>
                  </a:txBody>
                  <a:tcPr marL="78747" marR="78747" marT="39373" marB="39373" anchor="ctr">
                    <a:lnL>
                      <a:noFill/>
                    </a:lnL>
                    <a:lnR>
                      <a:noFill/>
                    </a:lnR>
                    <a:lnT>
                      <a:noFill/>
                    </a:lnT>
                    <a:lnB>
                      <a:noFill/>
                    </a:lnB>
                    <a:noFill/>
                  </a:tcPr>
                </a:tc>
                <a:tc>
                  <a:txBody>
                    <a:bodyPr/>
                    <a:lstStyle/>
                    <a:p>
                      <a:pPr algn="ctr" fontAlgn="ctr"/>
                      <a:r>
                        <a:rPr lang="en-US" sz="1600" dirty="0">
                          <a:effectLst/>
                        </a:rPr>
                        <a:t>12</a:t>
                      </a:r>
                    </a:p>
                  </a:txBody>
                  <a:tcPr marL="78747" marR="78747" marT="39373" marB="39373" anchor="ctr">
                    <a:lnL>
                      <a:noFill/>
                    </a:lnL>
                    <a:lnR>
                      <a:noFill/>
                    </a:lnR>
                    <a:lnT>
                      <a:noFill/>
                    </a:lnT>
                    <a:lnB>
                      <a:noFill/>
                    </a:lnB>
                    <a:noFill/>
                  </a:tcPr>
                </a:tc>
                <a:tc>
                  <a:txBody>
                    <a:bodyPr/>
                    <a:lstStyle/>
                    <a:p>
                      <a:pPr algn="ctr" fontAlgn="ctr"/>
                      <a:r>
                        <a:rPr lang="en-US" sz="1600">
                          <a:effectLst/>
                        </a:rPr>
                        <a:t>10</a:t>
                      </a:r>
                    </a:p>
                  </a:txBody>
                  <a:tcPr marL="78747" marR="78747" marT="39373" marB="39373" anchor="ctr">
                    <a:lnL>
                      <a:noFill/>
                    </a:lnL>
                    <a:lnR>
                      <a:noFill/>
                    </a:lnR>
                    <a:lnT>
                      <a:noFill/>
                    </a:lnT>
                    <a:lnB>
                      <a:noFill/>
                    </a:lnB>
                    <a:noFill/>
                  </a:tcPr>
                </a:tc>
                <a:tc>
                  <a:txBody>
                    <a:bodyPr/>
                    <a:lstStyle/>
                    <a:p>
                      <a:pPr algn="ctr" fontAlgn="ctr"/>
                      <a:r>
                        <a:rPr lang="en-US" sz="1600">
                          <a:effectLst/>
                        </a:rPr>
                        <a:t>11</a:t>
                      </a:r>
                    </a:p>
                  </a:txBody>
                  <a:tcPr marL="78747" marR="78747" marT="39373" marB="39373" anchor="ctr">
                    <a:lnL>
                      <a:noFill/>
                    </a:lnL>
                    <a:lnR>
                      <a:noFill/>
                    </a:lnR>
                    <a:lnT>
                      <a:noFill/>
                    </a:lnT>
                    <a:lnB>
                      <a:noFill/>
                    </a:lnB>
                    <a:noFill/>
                  </a:tcPr>
                </a:tc>
                <a:extLst>
                  <a:ext uri="{0D108BD9-81ED-4DB2-BD59-A6C34878D82A}">
                    <a16:rowId xmlns:a16="http://schemas.microsoft.com/office/drawing/2014/main" val="3225379930"/>
                  </a:ext>
                </a:extLst>
              </a:tr>
              <a:tr h="314986">
                <a:tc>
                  <a:txBody>
                    <a:bodyPr/>
                    <a:lstStyle/>
                    <a:p>
                      <a:pPr algn="ctr" fontAlgn="ctr"/>
                      <a:r>
                        <a:rPr lang="en-US" sz="1600" b="1">
                          <a:effectLst/>
                        </a:rPr>
                        <a:t>737-300</a:t>
                      </a:r>
                    </a:p>
                  </a:txBody>
                  <a:tcPr marL="78747" marR="78747" marT="39373" marB="39373" anchor="ctr">
                    <a:lnL>
                      <a:noFill/>
                    </a:lnL>
                    <a:lnR>
                      <a:noFill/>
                    </a:lnR>
                    <a:lnT>
                      <a:noFill/>
                    </a:lnT>
                    <a:lnB>
                      <a:noFill/>
                    </a:lnB>
                    <a:noFill/>
                  </a:tcPr>
                </a:tc>
                <a:tc>
                  <a:txBody>
                    <a:bodyPr/>
                    <a:lstStyle/>
                    <a:p>
                      <a:pPr algn="ctr" fontAlgn="ctr"/>
                      <a:r>
                        <a:rPr lang="en-US" sz="1600">
                          <a:effectLst/>
                        </a:rPr>
                        <a:t>5</a:t>
                      </a:r>
                    </a:p>
                  </a:txBody>
                  <a:tcPr marL="78747" marR="78747" marT="39373" marB="39373" anchor="ctr">
                    <a:lnL>
                      <a:noFill/>
                    </a:lnL>
                    <a:lnR>
                      <a:noFill/>
                    </a:lnR>
                    <a:lnT>
                      <a:noFill/>
                    </a:lnT>
                    <a:lnB>
                      <a:noFill/>
                    </a:lnB>
                    <a:noFill/>
                  </a:tcPr>
                </a:tc>
                <a:tc>
                  <a:txBody>
                    <a:bodyPr/>
                    <a:lstStyle/>
                    <a:p>
                      <a:pPr algn="ctr" fontAlgn="ctr"/>
                      <a:r>
                        <a:rPr lang="en-US" sz="1600" dirty="0">
                          <a:effectLst/>
                        </a:rPr>
                        <a:t>13</a:t>
                      </a:r>
                    </a:p>
                  </a:txBody>
                  <a:tcPr marL="78747" marR="78747" marT="39373" marB="39373" anchor="ctr">
                    <a:lnL>
                      <a:noFill/>
                    </a:lnL>
                    <a:lnR>
                      <a:noFill/>
                    </a:lnR>
                    <a:lnT>
                      <a:noFill/>
                    </a:lnT>
                    <a:lnB>
                      <a:noFill/>
                    </a:lnB>
                    <a:noFill/>
                  </a:tcPr>
                </a:tc>
                <a:tc>
                  <a:txBody>
                    <a:bodyPr/>
                    <a:lstStyle/>
                    <a:p>
                      <a:pPr algn="ctr" fontAlgn="ctr"/>
                      <a:r>
                        <a:rPr lang="en-US" sz="1600">
                          <a:effectLst/>
                        </a:rPr>
                        <a:t>12</a:t>
                      </a:r>
                    </a:p>
                  </a:txBody>
                  <a:tcPr marL="78747" marR="78747" marT="39373" marB="39373" anchor="ctr">
                    <a:lnL>
                      <a:noFill/>
                    </a:lnL>
                    <a:lnR>
                      <a:noFill/>
                    </a:lnR>
                    <a:lnT>
                      <a:noFill/>
                    </a:lnT>
                    <a:lnB>
                      <a:noFill/>
                    </a:lnB>
                    <a:noFill/>
                  </a:tcPr>
                </a:tc>
                <a:extLst>
                  <a:ext uri="{0D108BD9-81ED-4DB2-BD59-A6C34878D82A}">
                    <a16:rowId xmlns:a16="http://schemas.microsoft.com/office/drawing/2014/main" val="808911385"/>
                  </a:ext>
                </a:extLst>
              </a:tr>
              <a:tr h="314986">
                <a:tc>
                  <a:txBody>
                    <a:bodyPr/>
                    <a:lstStyle/>
                    <a:p>
                      <a:pPr algn="ctr" fontAlgn="ctr"/>
                      <a:r>
                        <a:rPr lang="en-US" sz="1600" b="1">
                          <a:effectLst/>
                        </a:rPr>
                        <a:t>747</a:t>
                      </a:r>
                    </a:p>
                  </a:txBody>
                  <a:tcPr marL="78747" marR="78747" marT="39373" marB="39373" anchor="ctr">
                    <a:lnL>
                      <a:noFill/>
                    </a:lnL>
                    <a:lnR>
                      <a:noFill/>
                    </a:lnR>
                    <a:lnT>
                      <a:noFill/>
                    </a:lnT>
                    <a:lnB>
                      <a:noFill/>
                    </a:lnB>
                    <a:noFill/>
                  </a:tcPr>
                </a:tc>
                <a:tc>
                  <a:txBody>
                    <a:bodyPr/>
                    <a:lstStyle/>
                    <a:p>
                      <a:pPr algn="ctr" fontAlgn="ctr"/>
                      <a:r>
                        <a:rPr lang="en-US" sz="1600">
                          <a:effectLst/>
                        </a:rPr>
                        <a:t>2</a:t>
                      </a:r>
                    </a:p>
                  </a:txBody>
                  <a:tcPr marL="78747" marR="78747" marT="39373" marB="39373" anchor="ctr">
                    <a:lnL>
                      <a:noFill/>
                    </a:lnL>
                    <a:lnR>
                      <a:noFill/>
                    </a:lnR>
                    <a:lnT>
                      <a:noFill/>
                    </a:lnT>
                    <a:lnB>
                      <a:noFill/>
                    </a:lnB>
                    <a:noFill/>
                  </a:tcPr>
                </a:tc>
                <a:tc>
                  <a:txBody>
                    <a:bodyPr/>
                    <a:lstStyle/>
                    <a:p>
                      <a:pPr algn="ctr" fontAlgn="ctr"/>
                      <a:r>
                        <a:rPr lang="en-US" sz="1600" dirty="0">
                          <a:effectLst/>
                        </a:rPr>
                        <a:t>38</a:t>
                      </a:r>
                    </a:p>
                  </a:txBody>
                  <a:tcPr marL="78747" marR="78747" marT="39373" marB="39373" anchor="ctr">
                    <a:lnL>
                      <a:noFill/>
                    </a:lnL>
                    <a:lnR>
                      <a:noFill/>
                    </a:lnR>
                    <a:lnT>
                      <a:noFill/>
                    </a:lnT>
                    <a:lnB>
                      <a:noFill/>
                    </a:lnB>
                    <a:noFill/>
                  </a:tcPr>
                </a:tc>
                <a:tc>
                  <a:txBody>
                    <a:bodyPr/>
                    <a:lstStyle/>
                    <a:p>
                      <a:pPr algn="ctr" fontAlgn="ctr"/>
                      <a:r>
                        <a:rPr lang="en-US" sz="1600">
                          <a:effectLst/>
                        </a:rPr>
                        <a:t>12</a:t>
                      </a:r>
                    </a:p>
                  </a:txBody>
                  <a:tcPr marL="78747" marR="78747" marT="39373" marB="39373" anchor="ctr">
                    <a:lnL>
                      <a:noFill/>
                    </a:lnL>
                    <a:lnR>
                      <a:noFill/>
                    </a:lnR>
                    <a:lnT>
                      <a:noFill/>
                    </a:lnT>
                    <a:lnB>
                      <a:noFill/>
                    </a:lnB>
                    <a:noFill/>
                  </a:tcPr>
                </a:tc>
                <a:extLst>
                  <a:ext uri="{0D108BD9-81ED-4DB2-BD59-A6C34878D82A}">
                    <a16:rowId xmlns:a16="http://schemas.microsoft.com/office/drawing/2014/main" val="2311442810"/>
                  </a:ext>
                </a:extLst>
              </a:tr>
              <a:tr h="314986">
                <a:tc>
                  <a:txBody>
                    <a:bodyPr/>
                    <a:lstStyle/>
                    <a:p>
                      <a:pPr algn="ctr" fontAlgn="ctr"/>
                      <a:r>
                        <a:rPr lang="en-US" sz="1600" b="1">
                          <a:effectLst/>
                        </a:rPr>
                        <a:t>757</a:t>
                      </a:r>
                    </a:p>
                  </a:txBody>
                  <a:tcPr marL="78747" marR="78747" marT="39373" marB="39373" anchor="ctr">
                    <a:lnL>
                      <a:noFill/>
                    </a:lnL>
                    <a:lnR>
                      <a:noFill/>
                    </a:lnR>
                    <a:lnT>
                      <a:noFill/>
                    </a:lnT>
                    <a:lnB>
                      <a:noFill/>
                    </a:lnB>
                    <a:noFill/>
                  </a:tcPr>
                </a:tc>
                <a:tc>
                  <a:txBody>
                    <a:bodyPr/>
                    <a:lstStyle/>
                    <a:p>
                      <a:pPr algn="ctr" fontAlgn="ctr"/>
                      <a:r>
                        <a:rPr lang="en-US" sz="1600" dirty="0">
                          <a:effectLst/>
                        </a:rPr>
                        <a:t>2</a:t>
                      </a:r>
                    </a:p>
                  </a:txBody>
                  <a:tcPr marL="78747" marR="78747" marT="39373" marB="39373" anchor="ctr">
                    <a:lnL>
                      <a:noFill/>
                    </a:lnL>
                    <a:lnR>
                      <a:noFill/>
                    </a:lnR>
                    <a:lnT>
                      <a:noFill/>
                    </a:lnT>
                    <a:lnB>
                      <a:noFill/>
                    </a:lnB>
                    <a:noFill/>
                  </a:tcPr>
                </a:tc>
                <a:tc>
                  <a:txBody>
                    <a:bodyPr/>
                    <a:lstStyle/>
                    <a:p>
                      <a:pPr algn="ctr" fontAlgn="ctr"/>
                      <a:r>
                        <a:rPr lang="en-US" sz="1600" dirty="0">
                          <a:effectLst/>
                        </a:rPr>
                        <a:t>14</a:t>
                      </a:r>
                    </a:p>
                  </a:txBody>
                  <a:tcPr marL="78747" marR="78747" marT="39373" marB="39373" anchor="ctr">
                    <a:lnL>
                      <a:noFill/>
                    </a:lnL>
                    <a:lnR>
                      <a:noFill/>
                    </a:lnR>
                    <a:lnT>
                      <a:noFill/>
                    </a:lnT>
                    <a:lnB>
                      <a:noFill/>
                    </a:lnB>
                    <a:noFill/>
                  </a:tcPr>
                </a:tc>
                <a:tc>
                  <a:txBody>
                    <a:bodyPr/>
                    <a:lstStyle/>
                    <a:p>
                      <a:pPr algn="ctr" fontAlgn="ctr"/>
                      <a:r>
                        <a:rPr lang="en-US" sz="1600" dirty="0">
                          <a:effectLst/>
                        </a:rPr>
                        <a:t>12</a:t>
                      </a:r>
                    </a:p>
                  </a:txBody>
                  <a:tcPr marL="78747" marR="78747" marT="39373" marB="39373" anchor="ctr">
                    <a:lnL>
                      <a:noFill/>
                    </a:lnL>
                    <a:lnR>
                      <a:noFill/>
                    </a:lnR>
                    <a:lnT>
                      <a:noFill/>
                    </a:lnT>
                    <a:lnB>
                      <a:noFill/>
                    </a:lnB>
                    <a:noFill/>
                  </a:tcPr>
                </a:tc>
                <a:extLst>
                  <a:ext uri="{0D108BD9-81ED-4DB2-BD59-A6C34878D82A}">
                    <a16:rowId xmlns:a16="http://schemas.microsoft.com/office/drawing/2014/main" val="1299182682"/>
                  </a:ext>
                </a:extLst>
              </a:tr>
              <a:tr h="314986">
                <a:tc>
                  <a:txBody>
                    <a:bodyPr/>
                    <a:lstStyle/>
                    <a:p>
                      <a:pPr algn="ctr" fontAlgn="ctr"/>
                      <a:r>
                        <a:rPr lang="en-US" sz="1600" b="1">
                          <a:effectLst/>
                        </a:rPr>
                        <a:t>767</a:t>
                      </a:r>
                    </a:p>
                  </a:txBody>
                  <a:tcPr marL="78747" marR="78747" marT="39373" marB="39373" anchor="ctr">
                    <a:lnL>
                      <a:noFill/>
                    </a:lnL>
                    <a:lnR>
                      <a:noFill/>
                    </a:lnR>
                    <a:lnT>
                      <a:noFill/>
                    </a:lnT>
                    <a:lnB>
                      <a:noFill/>
                    </a:lnB>
                    <a:noFill/>
                  </a:tcPr>
                </a:tc>
                <a:tc>
                  <a:txBody>
                    <a:bodyPr/>
                    <a:lstStyle/>
                    <a:p>
                      <a:pPr algn="ctr" fontAlgn="ctr"/>
                      <a:r>
                        <a:rPr lang="en-US" sz="1600" dirty="0">
                          <a:effectLst/>
                        </a:rPr>
                        <a:t>3</a:t>
                      </a:r>
                    </a:p>
                  </a:txBody>
                  <a:tcPr marL="78747" marR="78747" marT="39373" marB="39373" anchor="ctr">
                    <a:lnL>
                      <a:noFill/>
                    </a:lnL>
                    <a:lnR>
                      <a:noFill/>
                    </a:lnR>
                    <a:lnT>
                      <a:noFill/>
                    </a:lnT>
                    <a:lnB>
                      <a:noFill/>
                    </a:lnB>
                    <a:noFill/>
                  </a:tcPr>
                </a:tc>
                <a:tc>
                  <a:txBody>
                    <a:bodyPr/>
                    <a:lstStyle/>
                    <a:p>
                      <a:pPr algn="ctr" fontAlgn="ctr"/>
                      <a:r>
                        <a:rPr lang="en-US" sz="1600">
                          <a:effectLst/>
                        </a:rPr>
                        <a:t>17</a:t>
                      </a:r>
                    </a:p>
                  </a:txBody>
                  <a:tcPr marL="78747" marR="78747" marT="39373" marB="39373" anchor="ctr">
                    <a:lnL>
                      <a:noFill/>
                    </a:lnL>
                    <a:lnR>
                      <a:noFill/>
                    </a:lnR>
                    <a:lnT>
                      <a:noFill/>
                    </a:lnT>
                    <a:lnB>
                      <a:noFill/>
                    </a:lnB>
                    <a:noFill/>
                  </a:tcPr>
                </a:tc>
                <a:tc>
                  <a:txBody>
                    <a:bodyPr/>
                    <a:lstStyle/>
                    <a:p>
                      <a:pPr algn="ctr" fontAlgn="ctr"/>
                      <a:r>
                        <a:rPr lang="en-US" sz="1600" dirty="0">
                          <a:effectLst/>
                        </a:rPr>
                        <a:t>13</a:t>
                      </a:r>
                    </a:p>
                  </a:txBody>
                  <a:tcPr marL="78747" marR="78747" marT="39373" marB="39373" anchor="ctr">
                    <a:lnL>
                      <a:noFill/>
                    </a:lnL>
                    <a:lnR>
                      <a:noFill/>
                    </a:lnR>
                    <a:lnT>
                      <a:noFill/>
                    </a:lnT>
                    <a:lnB>
                      <a:noFill/>
                    </a:lnB>
                    <a:noFill/>
                  </a:tcPr>
                </a:tc>
                <a:extLst>
                  <a:ext uri="{0D108BD9-81ED-4DB2-BD59-A6C34878D82A}">
                    <a16:rowId xmlns:a16="http://schemas.microsoft.com/office/drawing/2014/main" val="907046167"/>
                  </a:ext>
                </a:extLst>
              </a:tr>
              <a:tr h="314986">
                <a:tc>
                  <a:txBody>
                    <a:bodyPr/>
                    <a:lstStyle/>
                    <a:p>
                      <a:pPr algn="ctr" fontAlgn="ctr"/>
                      <a:r>
                        <a:rPr lang="en-US" sz="1600" b="1">
                          <a:effectLst/>
                        </a:rPr>
                        <a:t>777</a:t>
                      </a:r>
                    </a:p>
                  </a:txBody>
                  <a:tcPr marL="78747" marR="78747" marT="39373" marB="39373" anchor="ctr">
                    <a:lnL>
                      <a:noFill/>
                    </a:lnL>
                    <a:lnR>
                      <a:noFill/>
                    </a:lnR>
                    <a:lnT>
                      <a:noFill/>
                    </a:lnT>
                    <a:lnB>
                      <a:noFill/>
                    </a:lnB>
                    <a:noFill/>
                  </a:tcPr>
                </a:tc>
                <a:tc>
                  <a:txBody>
                    <a:bodyPr/>
                    <a:lstStyle/>
                    <a:p>
                      <a:pPr algn="ctr" fontAlgn="ctr"/>
                      <a:r>
                        <a:rPr lang="en-US" sz="1600">
                          <a:effectLst/>
                        </a:rPr>
                        <a:t>1</a:t>
                      </a:r>
                    </a:p>
                  </a:txBody>
                  <a:tcPr marL="78747" marR="78747" marT="39373" marB="39373" anchor="ctr">
                    <a:lnL>
                      <a:noFill/>
                    </a:lnL>
                    <a:lnR>
                      <a:noFill/>
                    </a:lnR>
                    <a:lnT>
                      <a:noFill/>
                    </a:lnT>
                    <a:lnB>
                      <a:noFill/>
                    </a:lnB>
                    <a:noFill/>
                  </a:tcPr>
                </a:tc>
                <a:tc>
                  <a:txBody>
                    <a:bodyPr/>
                    <a:lstStyle/>
                    <a:p>
                      <a:pPr algn="ctr" fontAlgn="ctr"/>
                      <a:r>
                        <a:rPr lang="en-US" sz="1600">
                          <a:effectLst/>
                        </a:rPr>
                        <a:t>32</a:t>
                      </a:r>
                    </a:p>
                  </a:txBody>
                  <a:tcPr marL="78747" marR="78747" marT="39373" marB="39373" anchor="ctr">
                    <a:lnL>
                      <a:noFill/>
                    </a:lnL>
                    <a:lnR>
                      <a:noFill/>
                    </a:lnR>
                    <a:lnT>
                      <a:noFill/>
                    </a:lnT>
                    <a:lnB>
                      <a:noFill/>
                    </a:lnB>
                    <a:noFill/>
                  </a:tcPr>
                </a:tc>
                <a:tc>
                  <a:txBody>
                    <a:bodyPr/>
                    <a:lstStyle/>
                    <a:p>
                      <a:pPr algn="ctr" fontAlgn="ctr"/>
                      <a:r>
                        <a:rPr lang="en-US" sz="1600" dirty="0">
                          <a:effectLst/>
                        </a:rPr>
                        <a:t>10</a:t>
                      </a:r>
                    </a:p>
                  </a:txBody>
                  <a:tcPr marL="78747" marR="78747" marT="39373" marB="39373" anchor="ctr">
                    <a:lnL>
                      <a:noFill/>
                    </a:lnL>
                    <a:lnR>
                      <a:noFill/>
                    </a:lnR>
                    <a:lnT>
                      <a:noFill/>
                    </a:lnT>
                    <a:lnB>
                      <a:noFill/>
                    </a:lnB>
                    <a:noFill/>
                  </a:tcPr>
                </a:tc>
                <a:extLst>
                  <a:ext uri="{0D108BD9-81ED-4DB2-BD59-A6C34878D82A}">
                    <a16:rowId xmlns:a16="http://schemas.microsoft.com/office/drawing/2014/main" val="4194021813"/>
                  </a:ext>
                </a:extLst>
              </a:tr>
              <a:tr h="314986">
                <a:tc>
                  <a:txBody>
                    <a:bodyPr/>
                    <a:lstStyle/>
                    <a:p>
                      <a:pPr algn="ctr" fontAlgn="ctr"/>
                      <a:r>
                        <a:rPr lang="en-US" sz="1600" b="1">
                          <a:effectLst/>
                        </a:rPr>
                        <a:t>A75N1</a:t>
                      </a:r>
                    </a:p>
                  </a:txBody>
                  <a:tcPr marL="78747" marR="78747" marT="39373" marB="39373" anchor="ctr">
                    <a:lnL>
                      <a:noFill/>
                    </a:lnL>
                    <a:lnR>
                      <a:noFill/>
                    </a:lnR>
                    <a:lnT>
                      <a:noFill/>
                    </a:lnT>
                    <a:lnB>
                      <a:noFill/>
                    </a:lnB>
                    <a:noFill/>
                  </a:tcPr>
                </a:tc>
                <a:tc>
                  <a:txBody>
                    <a:bodyPr/>
                    <a:lstStyle/>
                    <a:p>
                      <a:pPr algn="ctr" fontAlgn="ctr"/>
                      <a:r>
                        <a:rPr lang="en-US" sz="1600">
                          <a:effectLst/>
                        </a:rPr>
                        <a:t>7</a:t>
                      </a:r>
                    </a:p>
                  </a:txBody>
                  <a:tcPr marL="78747" marR="78747" marT="39373" marB="39373" anchor="ctr">
                    <a:lnL>
                      <a:noFill/>
                    </a:lnL>
                    <a:lnR>
                      <a:noFill/>
                    </a:lnR>
                    <a:lnT>
                      <a:noFill/>
                    </a:lnT>
                    <a:lnB>
                      <a:noFill/>
                    </a:lnB>
                    <a:noFill/>
                  </a:tcPr>
                </a:tc>
                <a:tc>
                  <a:txBody>
                    <a:bodyPr/>
                    <a:lstStyle/>
                    <a:p>
                      <a:pPr algn="ctr" fontAlgn="ctr"/>
                      <a:r>
                        <a:rPr lang="en-US" sz="1600">
                          <a:effectLst/>
                        </a:rPr>
                        <a:t>6</a:t>
                      </a:r>
                    </a:p>
                  </a:txBody>
                  <a:tcPr marL="78747" marR="78747" marT="39373" marB="39373" anchor="ctr">
                    <a:lnL>
                      <a:noFill/>
                    </a:lnL>
                    <a:lnR>
                      <a:noFill/>
                    </a:lnR>
                    <a:lnT>
                      <a:noFill/>
                    </a:lnT>
                    <a:lnB>
                      <a:noFill/>
                    </a:lnB>
                    <a:noFill/>
                  </a:tcPr>
                </a:tc>
                <a:tc>
                  <a:txBody>
                    <a:bodyPr/>
                    <a:lstStyle/>
                    <a:p>
                      <a:pPr algn="ctr" fontAlgn="ctr"/>
                      <a:r>
                        <a:rPr lang="en-US" sz="1600" dirty="0">
                          <a:effectLst/>
                        </a:rPr>
                        <a:t>94</a:t>
                      </a:r>
                    </a:p>
                  </a:txBody>
                  <a:tcPr marL="78747" marR="78747" marT="39373" marB="39373" anchor="ctr">
                    <a:lnL>
                      <a:noFill/>
                    </a:lnL>
                    <a:lnR>
                      <a:noFill/>
                    </a:lnR>
                    <a:lnT>
                      <a:noFill/>
                    </a:lnT>
                    <a:lnB>
                      <a:noFill/>
                    </a:lnB>
                    <a:noFill/>
                  </a:tcPr>
                </a:tc>
                <a:extLst>
                  <a:ext uri="{0D108BD9-81ED-4DB2-BD59-A6C34878D82A}">
                    <a16:rowId xmlns:a16="http://schemas.microsoft.com/office/drawing/2014/main" val="2514608990"/>
                  </a:ext>
                </a:extLst>
              </a:tr>
              <a:tr h="314986">
                <a:tc>
                  <a:txBody>
                    <a:bodyPr/>
                    <a:lstStyle/>
                    <a:p>
                      <a:pPr algn="ctr" fontAlgn="ctr"/>
                      <a:r>
                        <a:rPr lang="en-US" sz="1600" b="1">
                          <a:effectLst/>
                        </a:rPr>
                        <a:t>B75N1</a:t>
                      </a:r>
                    </a:p>
                  </a:txBody>
                  <a:tcPr marL="78747" marR="78747" marT="39373" marB="39373" anchor="ctr">
                    <a:lnL>
                      <a:noFill/>
                    </a:lnL>
                    <a:lnR>
                      <a:noFill/>
                    </a:lnR>
                    <a:lnT>
                      <a:noFill/>
                    </a:lnT>
                    <a:lnB>
                      <a:noFill/>
                    </a:lnB>
                    <a:noFill/>
                  </a:tcPr>
                </a:tc>
                <a:tc>
                  <a:txBody>
                    <a:bodyPr/>
                    <a:lstStyle/>
                    <a:p>
                      <a:pPr algn="ctr" fontAlgn="ctr"/>
                      <a:r>
                        <a:rPr lang="en-US" sz="1600" dirty="0">
                          <a:effectLst/>
                        </a:rPr>
                        <a:t>3</a:t>
                      </a:r>
                    </a:p>
                  </a:txBody>
                  <a:tcPr marL="78747" marR="78747" marT="39373" marB="39373" anchor="ctr">
                    <a:lnL>
                      <a:noFill/>
                    </a:lnL>
                    <a:lnR>
                      <a:noFill/>
                    </a:lnR>
                    <a:lnT>
                      <a:noFill/>
                    </a:lnT>
                    <a:lnB>
                      <a:noFill/>
                    </a:lnB>
                    <a:noFill/>
                  </a:tcPr>
                </a:tc>
                <a:tc>
                  <a:txBody>
                    <a:bodyPr/>
                    <a:lstStyle/>
                    <a:p>
                      <a:pPr algn="ctr" fontAlgn="ctr"/>
                      <a:r>
                        <a:rPr lang="en-US" sz="1600">
                          <a:effectLst/>
                        </a:rPr>
                        <a:t>1</a:t>
                      </a:r>
                    </a:p>
                  </a:txBody>
                  <a:tcPr marL="78747" marR="78747" marT="39373" marB="39373" anchor="ctr">
                    <a:lnL>
                      <a:noFill/>
                    </a:lnL>
                    <a:lnR>
                      <a:noFill/>
                    </a:lnR>
                    <a:lnT>
                      <a:noFill/>
                    </a:lnT>
                    <a:lnB>
                      <a:noFill/>
                    </a:lnB>
                    <a:noFill/>
                  </a:tcPr>
                </a:tc>
                <a:tc>
                  <a:txBody>
                    <a:bodyPr/>
                    <a:lstStyle/>
                    <a:p>
                      <a:pPr algn="ctr" fontAlgn="ctr"/>
                      <a:r>
                        <a:rPr lang="en-US" sz="1600" dirty="0">
                          <a:effectLst/>
                        </a:rPr>
                        <a:t>40</a:t>
                      </a:r>
                    </a:p>
                  </a:txBody>
                  <a:tcPr marL="78747" marR="78747" marT="39373" marB="39373" anchor="ctr">
                    <a:lnL>
                      <a:noFill/>
                    </a:lnL>
                    <a:lnR>
                      <a:noFill/>
                    </a:lnR>
                    <a:lnT>
                      <a:noFill/>
                    </a:lnT>
                    <a:lnB>
                      <a:noFill/>
                    </a:lnB>
                    <a:noFill/>
                  </a:tcPr>
                </a:tc>
                <a:extLst>
                  <a:ext uri="{0D108BD9-81ED-4DB2-BD59-A6C34878D82A}">
                    <a16:rowId xmlns:a16="http://schemas.microsoft.com/office/drawing/2014/main" val="3214774517"/>
                  </a:ext>
                </a:extLst>
              </a:tr>
            </a:tbl>
          </a:graphicData>
        </a:graphic>
      </p:graphicFrame>
    </p:spTree>
    <p:extLst>
      <p:ext uri="{BB962C8B-B14F-4D97-AF65-F5344CB8AC3E}">
        <p14:creationId xmlns:p14="http://schemas.microsoft.com/office/powerpoint/2010/main" val="1166317552"/>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2730</TotalTime>
  <Words>519</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Bell MT</vt:lpstr>
      <vt:lpstr>GlowVTI</vt:lpstr>
      <vt:lpstr>Aviation Data Analysis</vt:lpstr>
      <vt:lpstr>Overview</vt:lpstr>
      <vt:lpstr>Datasets Utilized</vt:lpstr>
      <vt:lpstr>Data Understanding</vt:lpstr>
      <vt:lpstr>Aircraft Damage by Model</vt:lpstr>
      <vt:lpstr>Aircraft Damage by Make</vt:lpstr>
      <vt:lpstr>Aircraft Injuries by Make</vt:lpstr>
      <vt:lpstr>Exploring Boeing Deeper</vt:lpstr>
      <vt:lpstr>Boeing Model Value Counts Table</vt:lpstr>
      <vt:lpstr>Boeing Analysis</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Data Analysis</dc:title>
  <dc:creator>Alec Schonfeld</dc:creator>
  <cp:lastModifiedBy>Alec Schonfeld</cp:lastModifiedBy>
  <cp:revision>1</cp:revision>
  <dcterms:created xsi:type="dcterms:W3CDTF">2023-12-24T17:09:15Z</dcterms:created>
  <dcterms:modified xsi:type="dcterms:W3CDTF">2024-03-10T18:57:28Z</dcterms:modified>
</cp:coreProperties>
</file>