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D82AE-B25D-49F1-BFAF-E9511B7D7346}" v="257" dt="2024-07-28T18:07:00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Schonfeld" userId="908fa86f43668255" providerId="LiveId" clId="{08ED82AE-B25D-49F1-BFAF-E9511B7D7346}"/>
    <pc:docChg chg="undo custSel addSld delSld modSld sldOrd">
      <pc:chgData name="Alec Schonfeld" userId="908fa86f43668255" providerId="LiveId" clId="{08ED82AE-B25D-49F1-BFAF-E9511B7D7346}" dt="2024-07-28T18:07:52.160" v="2972" actId="20577"/>
      <pc:docMkLst>
        <pc:docMk/>
      </pc:docMkLst>
      <pc:sldChg chg="modSp mod">
        <pc:chgData name="Alec Schonfeld" userId="908fa86f43668255" providerId="LiveId" clId="{08ED82AE-B25D-49F1-BFAF-E9511B7D7346}" dt="2024-07-21T14:29:11.134" v="2479" actId="20577"/>
        <pc:sldMkLst>
          <pc:docMk/>
          <pc:sldMk cId="2942090386" sldId="257"/>
        </pc:sldMkLst>
        <pc:spChg chg="mod">
          <ac:chgData name="Alec Schonfeld" userId="908fa86f43668255" providerId="LiveId" clId="{08ED82AE-B25D-49F1-BFAF-E9511B7D7346}" dt="2024-07-21T14:29:11.134" v="2479" actId="20577"/>
          <ac:spMkLst>
            <pc:docMk/>
            <pc:sldMk cId="2942090386" sldId="257"/>
            <ac:spMk id="3" creationId="{E7AF762A-7C7D-357A-21A6-BE40D773C3AE}"/>
          </ac:spMkLst>
        </pc:spChg>
      </pc:sldChg>
      <pc:sldChg chg="addSp delSp add del setBg delDesignElem">
        <pc:chgData name="Alec Schonfeld" userId="908fa86f43668255" providerId="LiveId" clId="{08ED82AE-B25D-49F1-BFAF-E9511B7D7346}" dt="2024-07-07T15:25:12.236" v="424"/>
        <pc:sldMkLst>
          <pc:docMk/>
          <pc:sldMk cId="184478880" sldId="258"/>
        </pc:sldMkLst>
        <pc:spChg chg="add del">
          <ac:chgData name="Alec Schonfeld" userId="908fa86f43668255" providerId="LiveId" clId="{08ED82AE-B25D-49F1-BFAF-E9511B7D7346}" dt="2024-07-07T15:25:12.236" v="424"/>
          <ac:spMkLst>
            <pc:docMk/>
            <pc:sldMk cId="184478880" sldId="258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7T15:25:12.236" v="424"/>
          <ac:spMkLst>
            <pc:docMk/>
            <pc:sldMk cId="184478880" sldId="258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7T15:25:12.236" v="424"/>
          <ac:spMkLst>
            <pc:docMk/>
            <pc:sldMk cId="184478880" sldId="258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7T15:25:12.236" v="424"/>
          <ac:spMkLst>
            <pc:docMk/>
            <pc:sldMk cId="184478880" sldId="258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7T15:25:12.236" v="424"/>
          <ac:spMkLst>
            <pc:docMk/>
            <pc:sldMk cId="184478880" sldId="258"/>
            <ac:spMk id="16" creationId="{9D9D367D-6DD2-4A7C-8918-0DCAC297559A}"/>
          </ac:spMkLst>
        </pc:spChg>
      </pc:sldChg>
      <pc:sldChg chg="new del">
        <pc:chgData name="Alec Schonfeld" userId="908fa86f43668255" providerId="LiveId" clId="{08ED82AE-B25D-49F1-BFAF-E9511B7D7346}" dt="2024-07-07T15:24:38.459" v="419" actId="47"/>
        <pc:sldMkLst>
          <pc:docMk/>
          <pc:sldMk cId="372220915" sldId="258"/>
        </pc:sldMkLst>
      </pc:sldChg>
      <pc:sldChg chg="addSp delSp modSp add mod">
        <pc:chgData name="Alec Schonfeld" userId="908fa86f43668255" providerId="LiveId" clId="{08ED82AE-B25D-49F1-BFAF-E9511B7D7346}" dt="2024-07-07T17:47:49.290" v="878" actId="403"/>
        <pc:sldMkLst>
          <pc:docMk/>
          <pc:sldMk cId="488133875" sldId="258"/>
        </pc:sldMkLst>
        <pc:spChg chg="mod">
          <ac:chgData name="Alec Schonfeld" userId="908fa86f43668255" providerId="LiveId" clId="{08ED82AE-B25D-49F1-BFAF-E9511B7D7346}" dt="2024-07-07T15:28:37.703" v="445" actId="20577"/>
          <ac:spMkLst>
            <pc:docMk/>
            <pc:sldMk cId="488133875" sldId="258"/>
            <ac:spMk id="2" creationId="{CBDADA32-0FA8-E2C8-3A9C-573BD81330C5}"/>
          </ac:spMkLst>
        </pc:spChg>
        <pc:spChg chg="del">
          <ac:chgData name="Alec Schonfeld" userId="908fa86f43668255" providerId="LiveId" clId="{08ED82AE-B25D-49F1-BFAF-E9511B7D7346}" dt="2024-07-07T15:28:40.696" v="446" actId="478"/>
          <ac:spMkLst>
            <pc:docMk/>
            <pc:sldMk cId="488133875" sldId="258"/>
            <ac:spMk id="3" creationId="{E7AF762A-7C7D-357A-21A6-BE40D773C3AE}"/>
          </ac:spMkLst>
        </pc:spChg>
        <pc:spChg chg="add del mod">
          <ac:chgData name="Alec Schonfeld" userId="908fa86f43668255" providerId="LiveId" clId="{08ED82AE-B25D-49F1-BFAF-E9511B7D7346}" dt="2024-07-07T15:28:42.957" v="447" actId="478"/>
          <ac:spMkLst>
            <pc:docMk/>
            <pc:sldMk cId="488133875" sldId="258"/>
            <ac:spMk id="5" creationId="{08F644E3-E4D3-9EC1-7DF1-6AD6CD1DA80D}"/>
          </ac:spMkLst>
        </pc:spChg>
        <pc:spChg chg="add del mod">
          <ac:chgData name="Alec Schonfeld" userId="908fa86f43668255" providerId="LiveId" clId="{08ED82AE-B25D-49F1-BFAF-E9511B7D7346}" dt="2024-07-07T17:47:49.290" v="878" actId="403"/>
          <ac:spMkLst>
            <pc:docMk/>
            <pc:sldMk cId="488133875" sldId="258"/>
            <ac:spMk id="6" creationId="{A2CAB7A5-AED1-DFA3-7A75-AB5B43F34D3C}"/>
          </ac:spMkLst>
        </pc:spChg>
        <pc:spChg chg="add del mod">
          <ac:chgData name="Alec Schonfeld" userId="908fa86f43668255" providerId="LiveId" clId="{08ED82AE-B25D-49F1-BFAF-E9511B7D7346}" dt="2024-07-07T17:43:14.354" v="836" actId="478"/>
          <ac:spMkLst>
            <pc:docMk/>
            <pc:sldMk cId="488133875" sldId="258"/>
            <ac:spMk id="7" creationId="{F9266129-E9EB-F148-7485-3AFDD23AAF1F}"/>
          </ac:spMkLst>
        </pc:spChg>
        <pc:spChg chg="add del mod">
          <ac:chgData name="Alec Schonfeld" userId="908fa86f43668255" providerId="LiveId" clId="{08ED82AE-B25D-49F1-BFAF-E9511B7D7346}" dt="2024-07-07T17:47:10.835" v="877"/>
          <ac:spMkLst>
            <pc:docMk/>
            <pc:sldMk cId="488133875" sldId="258"/>
            <ac:spMk id="13" creationId="{B2659416-E7C3-4DC5-F641-41186C5D31EA}"/>
          </ac:spMkLst>
        </pc:spChg>
        <pc:graphicFrameChg chg="add del mod modGraphic">
          <ac:chgData name="Alec Schonfeld" userId="908fa86f43668255" providerId="LiveId" clId="{08ED82AE-B25D-49F1-BFAF-E9511B7D7346}" dt="2024-07-07T15:32:42.412" v="539" actId="3680"/>
          <ac:graphicFrameMkLst>
            <pc:docMk/>
            <pc:sldMk cId="488133875" sldId="258"/>
            <ac:graphicFrameMk id="9" creationId="{3DEA31BC-A3B4-458C-3337-06EA47AA66E7}"/>
          </ac:graphicFrameMkLst>
        </pc:graphicFrameChg>
        <pc:picChg chg="add del mod">
          <ac:chgData name="Alec Schonfeld" userId="908fa86f43668255" providerId="LiveId" clId="{08ED82AE-B25D-49F1-BFAF-E9511B7D7346}" dt="2024-07-07T17:43:12.427" v="835" actId="478"/>
          <ac:picMkLst>
            <pc:docMk/>
            <pc:sldMk cId="488133875" sldId="258"/>
            <ac:picMk id="1026" creationId="{768AEC80-8BB4-EF0C-147E-F2B71B2723E6}"/>
          </ac:picMkLst>
        </pc:picChg>
        <pc:picChg chg="add mod">
          <ac:chgData name="Alec Schonfeld" userId="908fa86f43668255" providerId="LiveId" clId="{08ED82AE-B25D-49F1-BFAF-E9511B7D7346}" dt="2024-07-07T17:47:10.018" v="875" actId="1076"/>
          <ac:picMkLst>
            <pc:docMk/>
            <pc:sldMk cId="488133875" sldId="258"/>
            <ac:picMk id="1028" creationId="{C344A86B-D238-862F-49E3-08AF980FD676}"/>
          </ac:picMkLst>
        </pc:picChg>
      </pc:sldChg>
      <pc:sldChg chg="addSp delSp add del setBg delDesignElem">
        <pc:chgData name="Alec Schonfeld" userId="908fa86f43668255" providerId="LiveId" clId="{08ED82AE-B25D-49F1-BFAF-E9511B7D7346}" dt="2024-07-07T15:25:17.117" v="427"/>
        <pc:sldMkLst>
          <pc:docMk/>
          <pc:sldMk cId="1623657823" sldId="258"/>
        </pc:sldMkLst>
        <pc:spChg chg="add del">
          <ac:chgData name="Alec Schonfeld" userId="908fa86f43668255" providerId="LiveId" clId="{08ED82AE-B25D-49F1-BFAF-E9511B7D7346}" dt="2024-07-07T15:25:17.117" v="427"/>
          <ac:spMkLst>
            <pc:docMk/>
            <pc:sldMk cId="1623657823" sldId="258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7T15:25:17.117" v="427"/>
          <ac:spMkLst>
            <pc:docMk/>
            <pc:sldMk cId="1623657823" sldId="258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7T15:25:17.117" v="427"/>
          <ac:spMkLst>
            <pc:docMk/>
            <pc:sldMk cId="1623657823" sldId="258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7T15:25:17.117" v="427"/>
          <ac:spMkLst>
            <pc:docMk/>
            <pc:sldMk cId="1623657823" sldId="258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7T15:25:17.117" v="427"/>
          <ac:spMkLst>
            <pc:docMk/>
            <pc:sldMk cId="1623657823" sldId="258"/>
            <ac:spMk id="16" creationId="{9D9D367D-6DD2-4A7C-8918-0DCAC297559A}"/>
          </ac:spMkLst>
        </pc:spChg>
      </pc:sldChg>
      <pc:sldChg chg="new del">
        <pc:chgData name="Alec Schonfeld" userId="908fa86f43668255" providerId="LiveId" clId="{08ED82AE-B25D-49F1-BFAF-E9511B7D7346}" dt="2024-07-07T15:24:56.298" v="421" actId="680"/>
        <pc:sldMkLst>
          <pc:docMk/>
          <pc:sldMk cId="1783376977" sldId="258"/>
        </pc:sldMkLst>
      </pc:sldChg>
      <pc:sldChg chg="addSp delSp add del setBg delDesignElem">
        <pc:chgData name="Alec Schonfeld" userId="908fa86f43668255" providerId="LiveId" clId="{08ED82AE-B25D-49F1-BFAF-E9511B7D7346}" dt="2024-07-07T17:41:46.230" v="830"/>
        <pc:sldMkLst>
          <pc:docMk/>
          <pc:sldMk cId="2344818518" sldId="259"/>
        </pc:sldMkLst>
        <pc:spChg chg="add del">
          <ac:chgData name="Alec Schonfeld" userId="908fa86f43668255" providerId="LiveId" clId="{08ED82AE-B25D-49F1-BFAF-E9511B7D7346}" dt="2024-07-07T17:41:46.230" v="830"/>
          <ac:spMkLst>
            <pc:docMk/>
            <pc:sldMk cId="2344818518" sldId="259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7T17:41:46.230" v="830"/>
          <ac:spMkLst>
            <pc:docMk/>
            <pc:sldMk cId="2344818518" sldId="259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7T17:41:46.230" v="830"/>
          <ac:spMkLst>
            <pc:docMk/>
            <pc:sldMk cId="2344818518" sldId="259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7T17:41:46.230" v="830"/>
          <ac:spMkLst>
            <pc:docMk/>
            <pc:sldMk cId="2344818518" sldId="259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7T17:41:46.230" v="830"/>
          <ac:spMkLst>
            <pc:docMk/>
            <pc:sldMk cId="2344818518" sldId="259"/>
            <ac:spMk id="16" creationId="{9D9D367D-6DD2-4A7C-8918-0DCAC297559A}"/>
          </ac:spMkLst>
        </pc:spChg>
      </pc:sldChg>
      <pc:sldChg chg="addSp delSp modSp add del mod">
        <pc:chgData name="Alec Schonfeld" userId="908fa86f43668255" providerId="LiveId" clId="{08ED82AE-B25D-49F1-BFAF-E9511B7D7346}" dt="2024-07-28T18:02:44.072" v="2831" actId="47"/>
        <pc:sldMkLst>
          <pc:docMk/>
          <pc:sldMk cId="2483539190" sldId="259"/>
        </pc:sldMkLst>
        <pc:spChg chg="mod">
          <ac:chgData name="Alec Schonfeld" userId="908fa86f43668255" providerId="LiveId" clId="{08ED82AE-B25D-49F1-BFAF-E9511B7D7346}" dt="2024-07-07T17:54:30.780" v="900" actId="20577"/>
          <ac:spMkLst>
            <pc:docMk/>
            <pc:sldMk cId="2483539190" sldId="259"/>
            <ac:spMk id="2" creationId="{CBDADA32-0FA8-E2C8-3A9C-573BD81330C5}"/>
          </ac:spMkLst>
        </pc:spChg>
        <pc:spChg chg="del">
          <ac:chgData name="Alec Schonfeld" userId="908fa86f43668255" providerId="LiveId" clId="{08ED82AE-B25D-49F1-BFAF-E9511B7D7346}" dt="2024-07-07T17:42:08.904" v="834" actId="478"/>
          <ac:spMkLst>
            <pc:docMk/>
            <pc:sldMk cId="2483539190" sldId="259"/>
            <ac:spMk id="6" creationId="{A2CAB7A5-AED1-DFA3-7A75-AB5B43F34D3C}"/>
          </ac:spMkLst>
        </pc:spChg>
        <pc:spChg chg="del">
          <ac:chgData name="Alec Schonfeld" userId="908fa86f43668255" providerId="LiveId" clId="{08ED82AE-B25D-49F1-BFAF-E9511B7D7346}" dt="2024-07-07T17:42:08.904" v="834" actId="478"/>
          <ac:spMkLst>
            <pc:docMk/>
            <pc:sldMk cId="2483539190" sldId="259"/>
            <ac:spMk id="7" creationId="{F9266129-E9EB-F148-7485-3AFDD23AAF1F}"/>
          </ac:spMkLst>
        </pc:spChg>
        <pc:graphicFrameChg chg="add mod modGraphic">
          <ac:chgData name="Alec Schonfeld" userId="908fa86f43668255" providerId="LiveId" clId="{08ED82AE-B25D-49F1-BFAF-E9511B7D7346}" dt="2024-07-07T17:56:48.657" v="1038" actId="20577"/>
          <ac:graphicFrameMkLst>
            <pc:docMk/>
            <pc:sldMk cId="2483539190" sldId="259"/>
            <ac:graphicFrameMk id="3" creationId="{A3BAE22F-6766-F17C-FDA0-8140B6DE8761}"/>
          </ac:graphicFrameMkLst>
        </pc:graphicFrameChg>
        <pc:picChg chg="del mod">
          <ac:chgData name="Alec Schonfeld" userId="908fa86f43668255" providerId="LiveId" clId="{08ED82AE-B25D-49F1-BFAF-E9511B7D7346}" dt="2024-07-07T17:42:06.430" v="833" actId="478"/>
          <ac:picMkLst>
            <pc:docMk/>
            <pc:sldMk cId="2483539190" sldId="259"/>
            <ac:picMk id="1026" creationId="{768AEC80-8BB4-EF0C-147E-F2B71B2723E6}"/>
          </ac:picMkLst>
        </pc:picChg>
      </pc:sldChg>
      <pc:sldChg chg="new del">
        <pc:chgData name="Alec Schonfeld" userId="908fa86f43668255" providerId="LiveId" clId="{08ED82AE-B25D-49F1-BFAF-E9511B7D7346}" dt="2024-07-07T17:41:39.383" v="827" actId="680"/>
        <pc:sldMkLst>
          <pc:docMk/>
          <pc:sldMk cId="3820605514" sldId="259"/>
        </pc:sldMkLst>
      </pc:sldChg>
      <pc:sldChg chg="addSp delSp modSp add mod">
        <pc:chgData name="Alec Schonfeld" userId="908fa86f43668255" providerId="LiveId" clId="{08ED82AE-B25D-49F1-BFAF-E9511B7D7346}" dt="2024-07-07T18:07:44.332" v="1213" actId="20577"/>
        <pc:sldMkLst>
          <pc:docMk/>
          <pc:sldMk cId="1067662112" sldId="260"/>
        </pc:sldMkLst>
        <pc:spChg chg="mod">
          <ac:chgData name="Alec Schonfeld" userId="908fa86f43668255" providerId="LiveId" clId="{08ED82AE-B25D-49F1-BFAF-E9511B7D7346}" dt="2024-07-07T17:57:36.107" v="1058" actId="20577"/>
          <ac:spMkLst>
            <pc:docMk/>
            <pc:sldMk cId="1067662112" sldId="260"/>
            <ac:spMk id="2" creationId="{CBDADA32-0FA8-E2C8-3A9C-573BD81330C5}"/>
          </ac:spMkLst>
        </pc:spChg>
        <pc:spChg chg="add mod">
          <ac:chgData name="Alec Schonfeld" userId="908fa86f43668255" providerId="LiveId" clId="{08ED82AE-B25D-49F1-BFAF-E9511B7D7346}" dt="2024-07-07T18:07:06.293" v="1183" actId="164"/>
          <ac:spMkLst>
            <pc:docMk/>
            <pc:sldMk cId="1067662112" sldId="260"/>
            <ac:spMk id="4" creationId="{6B1AFE6F-BA48-B24F-B27D-F1146F78C31A}"/>
          </ac:spMkLst>
        </pc:spChg>
        <pc:spChg chg="add mod">
          <ac:chgData name="Alec Schonfeld" userId="908fa86f43668255" providerId="LiveId" clId="{08ED82AE-B25D-49F1-BFAF-E9511B7D7346}" dt="2024-07-07T18:07:06.293" v="1183" actId="164"/>
          <ac:spMkLst>
            <pc:docMk/>
            <pc:sldMk cId="1067662112" sldId="260"/>
            <ac:spMk id="5" creationId="{05A55596-4BD3-EC4A-2331-01BD7889B065}"/>
          </ac:spMkLst>
        </pc:spChg>
        <pc:spChg chg="add mod">
          <ac:chgData name="Alec Schonfeld" userId="908fa86f43668255" providerId="LiveId" clId="{08ED82AE-B25D-49F1-BFAF-E9511B7D7346}" dt="2024-07-07T18:07:44.332" v="1213" actId="20577"/>
          <ac:spMkLst>
            <pc:docMk/>
            <pc:sldMk cId="1067662112" sldId="260"/>
            <ac:spMk id="6" creationId="{10291138-EF8F-E37F-43FE-749F236D7B10}"/>
          </ac:spMkLst>
        </pc:spChg>
        <pc:grpChg chg="add mod">
          <ac:chgData name="Alec Schonfeld" userId="908fa86f43668255" providerId="LiveId" clId="{08ED82AE-B25D-49F1-BFAF-E9511B7D7346}" dt="2024-07-07T18:07:08.581" v="1184" actId="14100"/>
          <ac:grpSpMkLst>
            <pc:docMk/>
            <pc:sldMk cId="1067662112" sldId="260"/>
            <ac:grpSpMk id="7" creationId="{C706FE42-7C1B-60E9-5499-7EE97292ED49}"/>
          </ac:grpSpMkLst>
        </pc:grpChg>
        <pc:graphicFrameChg chg="del">
          <ac:chgData name="Alec Schonfeld" userId="908fa86f43668255" providerId="LiveId" clId="{08ED82AE-B25D-49F1-BFAF-E9511B7D7346}" dt="2024-07-07T17:57:38.352" v="1059" actId="478"/>
          <ac:graphicFrameMkLst>
            <pc:docMk/>
            <pc:sldMk cId="1067662112" sldId="260"/>
            <ac:graphicFrameMk id="3" creationId="{A3BAE22F-6766-F17C-FDA0-8140B6DE8761}"/>
          </ac:graphicFrameMkLst>
        </pc:graphicFrameChg>
        <pc:picChg chg="add del mod">
          <ac:chgData name="Alec Schonfeld" userId="908fa86f43668255" providerId="LiveId" clId="{08ED82AE-B25D-49F1-BFAF-E9511B7D7346}" dt="2024-07-07T18:06:53.913" v="1174" actId="478"/>
          <ac:picMkLst>
            <pc:docMk/>
            <pc:sldMk cId="1067662112" sldId="260"/>
            <ac:picMk id="3074" creationId="{DB0490B3-684A-E546-6C28-7AC5C79D52CA}"/>
          </ac:picMkLst>
        </pc:picChg>
        <pc:picChg chg="add mod">
          <ac:chgData name="Alec Schonfeld" userId="908fa86f43668255" providerId="LiveId" clId="{08ED82AE-B25D-49F1-BFAF-E9511B7D7346}" dt="2024-07-07T18:06:59.874" v="1182" actId="1076"/>
          <ac:picMkLst>
            <pc:docMk/>
            <pc:sldMk cId="1067662112" sldId="260"/>
            <ac:picMk id="3076" creationId="{6852C126-AC26-4047-85F0-E9D1FF5EA271}"/>
          </ac:picMkLst>
        </pc:picChg>
      </pc:sldChg>
      <pc:sldChg chg="addSp delSp add del setBg delDesignElem">
        <pc:chgData name="Alec Schonfeld" userId="908fa86f43668255" providerId="LiveId" clId="{08ED82AE-B25D-49F1-BFAF-E9511B7D7346}" dt="2024-07-07T17:56:59.538" v="1041"/>
        <pc:sldMkLst>
          <pc:docMk/>
          <pc:sldMk cId="1525793311" sldId="260"/>
        </pc:sldMkLst>
        <pc:spChg chg="add del">
          <ac:chgData name="Alec Schonfeld" userId="908fa86f43668255" providerId="LiveId" clId="{08ED82AE-B25D-49F1-BFAF-E9511B7D7346}" dt="2024-07-07T17:56:59.538" v="1041"/>
          <ac:spMkLst>
            <pc:docMk/>
            <pc:sldMk cId="1525793311" sldId="260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7T17:56:59.538" v="1041"/>
          <ac:spMkLst>
            <pc:docMk/>
            <pc:sldMk cId="1525793311" sldId="260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7T17:56:59.538" v="1041"/>
          <ac:spMkLst>
            <pc:docMk/>
            <pc:sldMk cId="1525793311" sldId="260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7T17:56:59.538" v="1041"/>
          <ac:spMkLst>
            <pc:docMk/>
            <pc:sldMk cId="1525793311" sldId="260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7T17:56:59.538" v="1041"/>
          <ac:spMkLst>
            <pc:docMk/>
            <pc:sldMk cId="1525793311" sldId="260"/>
            <ac:spMk id="16" creationId="{9D9D367D-6DD2-4A7C-8918-0DCAC297559A}"/>
          </ac:spMkLst>
        </pc:spChg>
      </pc:sldChg>
      <pc:sldChg chg="addSp delSp add del setBg delDesignElem">
        <pc:chgData name="Alec Schonfeld" userId="908fa86f43668255" providerId="LiveId" clId="{08ED82AE-B25D-49F1-BFAF-E9511B7D7346}" dt="2024-07-07T18:12:15.237" v="1216"/>
        <pc:sldMkLst>
          <pc:docMk/>
          <pc:sldMk cId="413312835" sldId="261"/>
        </pc:sldMkLst>
        <pc:spChg chg="add del">
          <ac:chgData name="Alec Schonfeld" userId="908fa86f43668255" providerId="LiveId" clId="{08ED82AE-B25D-49F1-BFAF-E9511B7D7346}" dt="2024-07-07T18:12:15.237" v="1216"/>
          <ac:spMkLst>
            <pc:docMk/>
            <pc:sldMk cId="413312835" sldId="261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7T18:12:15.237" v="1216"/>
          <ac:spMkLst>
            <pc:docMk/>
            <pc:sldMk cId="413312835" sldId="261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7T18:12:15.237" v="1216"/>
          <ac:spMkLst>
            <pc:docMk/>
            <pc:sldMk cId="413312835" sldId="261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7T18:12:15.237" v="1216"/>
          <ac:spMkLst>
            <pc:docMk/>
            <pc:sldMk cId="413312835" sldId="261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7T18:12:15.237" v="1216"/>
          <ac:spMkLst>
            <pc:docMk/>
            <pc:sldMk cId="413312835" sldId="261"/>
            <ac:spMk id="16" creationId="{9D9D367D-6DD2-4A7C-8918-0DCAC297559A}"/>
          </ac:spMkLst>
        </pc:spChg>
      </pc:sldChg>
      <pc:sldChg chg="addSp delSp modSp add mod">
        <pc:chgData name="Alec Schonfeld" userId="908fa86f43668255" providerId="LiveId" clId="{08ED82AE-B25D-49F1-BFAF-E9511B7D7346}" dt="2024-07-07T18:23:15.558" v="1297" actId="20577"/>
        <pc:sldMkLst>
          <pc:docMk/>
          <pc:sldMk cId="3328646190" sldId="261"/>
        </pc:sldMkLst>
        <pc:spChg chg="mod">
          <ac:chgData name="Alec Schonfeld" userId="908fa86f43668255" providerId="LiveId" clId="{08ED82AE-B25D-49F1-BFAF-E9511B7D7346}" dt="2024-07-07T18:22:19.356" v="1232" actId="20577"/>
          <ac:spMkLst>
            <pc:docMk/>
            <pc:sldMk cId="3328646190" sldId="261"/>
            <ac:spMk id="2" creationId="{CBDADA32-0FA8-E2C8-3A9C-573BD81330C5}"/>
          </ac:spMkLst>
        </pc:spChg>
        <pc:spChg chg="mod">
          <ac:chgData name="Alec Schonfeld" userId="908fa86f43668255" providerId="LiveId" clId="{08ED82AE-B25D-49F1-BFAF-E9511B7D7346}" dt="2024-07-07T18:23:15.558" v="1297" actId="20577"/>
          <ac:spMkLst>
            <pc:docMk/>
            <pc:sldMk cId="3328646190" sldId="261"/>
            <ac:spMk id="6" creationId="{10291138-EF8F-E37F-43FE-749F236D7B10}"/>
          </ac:spMkLst>
        </pc:spChg>
        <pc:picChg chg="del">
          <ac:chgData name="Alec Schonfeld" userId="908fa86f43668255" providerId="LiveId" clId="{08ED82AE-B25D-49F1-BFAF-E9511B7D7346}" dt="2024-07-07T18:22:49.333" v="1233" actId="478"/>
          <ac:picMkLst>
            <pc:docMk/>
            <pc:sldMk cId="3328646190" sldId="261"/>
            <ac:picMk id="3076" creationId="{6852C126-AC26-4047-85F0-E9D1FF5EA271}"/>
          </ac:picMkLst>
        </pc:picChg>
        <pc:picChg chg="add mod">
          <ac:chgData name="Alec Schonfeld" userId="908fa86f43668255" providerId="LiveId" clId="{08ED82AE-B25D-49F1-BFAF-E9511B7D7346}" dt="2024-07-07T18:22:59.086" v="1242" actId="1076"/>
          <ac:picMkLst>
            <pc:docMk/>
            <pc:sldMk cId="3328646190" sldId="261"/>
            <ac:picMk id="4098" creationId="{45E853A8-A94A-E568-E143-52ADE5E32FD3}"/>
          </ac:picMkLst>
        </pc:picChg>
      </pc:sldChg>
      <pc:sldChg chg="addSp delSp modSp add mod">
        <pc:chgData name="Alec Schonfeld" userId="908fa86f43668255" providerId="LiveId" clId="{08ED82AE-B25D-49F1-BFAF-E9511B7D7346}" dt="2024-07-07T18:42:12.481" v="1583"/>
        <pc:sldMkLst>
          <pc:docMk/>
          <pc:sldMk cId="304824100" sldId="262"/>
        </pc:sldMkLst>
        <pc:spChg chg="mod">
          <ac:chgData name="Alec Schonfeld" userId="908fa86f43668255" providerId="LiveId" clId="{08ED82AE-B25D-49F1-BFAF-E9511B7D7346}" dt="2024-07-07T18:24:22.577" v="1324" actId="20577"/>
          <ac:spMkLst>
            <pc:docMk/>
            <pc:sldMk cId="304824100" sldId="262"/>
            <ac:spMk id="2" creationId="{CBDADA32-0FA8-E2C8-3A9C-573BD81330C5}"/>
          </ac:spMkLst>
        </pc:spChg>
        <pc:spChg chg="mod">
          <ac:chgData name="Alec Schonfeld" userId="908fa86f43668255" providerId="LiveId" clId="{08ED82AE-B25D-49F1-BFAF-E9511B7D7346}" dt="2024-07-07T18:25:22.075" v="1579" actId="20577"/>
          <ac:spMkLst>
            <pc:docMk/>
            <pc:sldMk cId="304824100" sldId="262"/>
            <ac:spMk id="6" creationId="{10291138-EF8F-E37F-43FE-749F236D7B10}"/>
          </ac:spMkLst>
        </pc:spChg>
        <pc:picChg chg="del">
          <ac:chgData name="Alec Schonfeld" userId="908fa86f43668255" providerId="LiveId" clId="{08ED82AE-B25D-49F1-BFAF-E9511B7D7346}" dt="2024-07-07T18:24:24.369" v="1325" actId="478"/>
          <ac:picMkLst>
            <pc:docMk/>
            <pc:sldMk cId="304824100" sldId="262"/>
            <ac:picMk id="4098" creationId="{45E853A8-A94A-E568-E143-52ADE5E32FD3}"/>
          </ac:picMkLst>
        </pc:picChg>
        <pc:picChg chg="add mod">
          <ac:chgData name="Alec Schonfeld" userId="908fa86f43668255" providerId="LiveId" clId="{08ED82AE-B25D-49F1-BFAF-E9511B7D7346}" dt="2024-07-07T18:24:32.769" v="1334" actId="1076"/>
          <ac:picMkLst>
            <pc:docMk/>
            <pc:sldMk cId="304824100" sldId="262"/>
            <ac:picMk id="5122" creationId="{01CADC68-5305-FD9D-4E42-80FA5B99A493}"/>
          </ac:picMkLst>
        </pc:picChg>
        <pc:picChg chg="add">
          <ac:chgData name="Alec Schonfeld" userId="908fa86f43668255" providerId="LiveId" clId="{08ED82AE-B25D-49F1-BFAF-E9511B7D7346}" dt="2024-07-07T18:42:09.203" v="1582"/>
          <ac:picMkLst>
            <pc:docMk/>
            <pc:sldMk cId="304824100" sldId="262"/>
            <ac:picMk id="5124" creationId="{8EFC2109-6777-DEE9-E703-BC9E0070A0DD}"/>
          </ac:picMkLst>
        </pc:picChg>
        <pc:picChg chg="add">
          <ac:chgData name="Alec Schonfeld" userId="908fa86f43668255" providerId="LiveId" clId="{08ED82AE-B25D-49F1-BFAF-E9511B7D7346}" dt="2024-07-07T18:42:12.481" v="1583"/>
          <ac:picMkLst>
            <pc:docMk/>
            <pc:sldMk cId="304824100" sldId="262"/>
            <ac:picMk id="5126" creationId="{77FA4630-950C-461F-D7FD-EC818662DF4A}"/>
          </ac:picMkLst>
        </pc:picChg>
      </pc:sldChg>
      <pc:sldChg chg="addSp delSp add del setBg delDesignElem">
        <pc:chgData name="Alec Schonfeld" userId="908fa86f43668255" providerId="LiveId" clId="{08ED82AE-B25D-49F1-BFAF-E9511B7D7346}" dt="2024-07-07T18:24:10.610" v="1300"/>
        <pc:sldMkLst>
          <pc:docMk/>
          <pc:sldMk cId="1101587458" sldId="262"/>
        </pc:sldMkLst>
        <pc:spChg chg="add del">
          <ac:chgData name="Alec Schonfeld" userId="908fa86f43668255" providerId="LiveId" clId="{08ED82AE-B25D-49F1-BFAF-E9511B7D7346}" dt="2024-07-07T18:24:10.610" v="1300"/>
          <ac:spMkLst>
            <pc:docMk/>
            <pc:sldMk cId="1101587458" sldId="262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7T18:24:10.610" v="1300"/>
          <ac:spMkLst>
            <pc:docMk/>
            <pc:sldMk cId="1101587458" sldId="262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7T18:24:10.610" v="1300"/>
          <ac:spMkLst>
            <pc:docMk/>
            <pc:sldMk cId="1101587458" sldId="262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7T18:24:10.610" v="1300"/>
          <ac:spMkLst>
            <pc:docMk/>
            <pc:sldMk cId="1101587458" sldId="262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7T18:24:10.610" v="1300"/>
          <ac:spMkLst>
            <pc:docMk/>
            <pc:sldMk cId="1101587458" sldId="262"/>
            <ac:spMk id="16" creationId="{9D9D367D-6DD2-4A7C-8918-0DCAC297559A}"/>
          </ac:spMkLst>
        </pc:spChg>
      </pc:sldChg>
      <pc:sldChg chg="new del">
        <pc:chgData name="Alec Schonfeld" userId="908fa86f43668255" providerId="LiveId" clId="{08ED82AE-B25D-49F1-BFAF-E9511B7D7346}" dt="2024-07-07T18:42:08.484" v="1581" actId="680"/>
        <pc:sldMkLst>
          <pc:docMk/>
          <pc:sldMk cId="224103114" sldId="263"/>
        </pc:sldMkLst>
      </pc:sldChg>
      <pc:sldChg chg="addSp delSp modSp add mod">
        <pc:chgData name="Alec Schonfeld" userId="908fa86f43668255" providerId="LiveId" clId="{08ED82AE-B25D-49F1-BFAF-E9511B7D7346}" dt="2024-07-21T14:31:44.349" v="2489" actId="20577"/>
        <pc:sldMkLst>
          <pc:docMk/>
          <pc:sldMk cId="1140030316" sldId="263"/>
        </pc:sldMkLst>
        <pc:spChg chg="mod">
          <ac:chgData name="Alec Schonfeld" userId="908fa86f43668255" providerId="LiveId" clId="{08ED82AE-B25D-49F1-BFAF-E9511B7D7346}" dt="2024-07-07T18:42:29.625" v="1602" actId="20577"/>
          <ac:spMkLst>
            <pc:docMk/>
            <pc:sldMk cId="1140030316" sldId="263"/>
            <ac:spMk id="2" creationId="{CBDADA32-0FA8-E2C8-3A9C-573BD81330C5}"/>
          </ac:spMkLst>
        </pc:spChg>
        <pc:spChg chg="add">
          <ac:chgData name="Alec Schonfeld" userId="908fa86f43668255" providerId="LiveId" clId="{08ED82AE-B25D-49F1-BFAF-E9511B7D7346}" dt="2024-07-07T18:42:33.467" v="1604"/>
          <ac:spMkLst>
            <pc:docMk/>
            <pc:sldMk cId="1140030316" sldId="263"/>
            <ac:spMk id="3" creationId="{E95D05BD-B816-7061-2E05-D99C54B7C630}"/>
          </ac:spMkLst>
        </pc:spChg>
        <pc:spChg chg="mod">
          <ac:chgData name="Alec Schonfeld" userId="908fa86f43668255" providerId="LiveId" clId="{08ED82AE-B25D-49F1-BFAF-E9511B7D7346}" dt="2024-07-21T14:31:44.349" v="2489" actId="20577"/>
          <ac:spMkLst>
            <pc:docMk/>
            <pc:sldMk cId="1140030316" sldId="263"/>
            <ac:spMk id="6" creationId="{10291138-EF8F-E37F-43FE-749F236D7B10}"/>
          </ac:spMkLst>
        </pc:spChg>
        <pc:picChg chg="del">
          <ac:chgData name="Alec Schonfeld" userId="908fa86f43668255" providerId="LiveId" clId="{08ED82AE-B25D-49F1-BFAF-E9511B7D7346}" dt="2024-07-07T18:42:33.211" v="1603" actId="478"/>
          <ac:picMkLst>
            <pc:docMk/>
            <pc:sldMk cId="1140030316" sldId="263"/>
            <ac:picMk id="5122" creationId="{01CADC68-5305-FD9D-4E42-80FA5B99A493}"/>
          </ac:picMkLst>
        </pc:picChg>
        <pc:picChg chg="add del mod">
          <ac:chgData name="Alec Schonfeld" userId="908fa86f43668255" providerId="LiveId" clId="{08ED82AE-B25D-49F1-BFAF-E9511B7D7346}" dt="2024-07-07T18:59:28.490" v="1794" actId="478"/>
          <ac:picMkLst>
            <pc:docMk/>
            <pc:sldMk cId="1140030316" sldId="263"/>
            <ac:picMk id="6147" creationId="{DBDEFEC5-4F90-8A3C-4C61-58100091B971}"/>
          </ac:picMkLst>
        </pc:picChg>
        <pc:picChg chg="add mod">
          <ac:chgData name="Alec Schonfeld" userId="908fa86f43668255" providerId="LiveId" clId="{08ED82AE-B25D-49F1-BFAF-E9511B7D7346}" dt="2024-07-07T18:59:36.326" v="1804" actId="1076"/>
          <ac:picMkLst>
            <pc:docMk/>
            <pc:sldMk cId="1140030316" sldId="263"/>
            <ac:picMk id="6149" creationId="{9E6CB373-5956-F619-3959-E68C270D42A3}"/>
          </ac:picMkLst>
        </pc:picChg>
      </pc:sldChg>
      <pc:sldChg chg="addSp delSp add del setBg delDesignElem">
        <pc:chgData name="Alec Schonfeld" userId="908fa86f43668255" providerId="LiveId" clId="{08ED82AE-B25D-49F1-BFAF-E9511B7D7346}" dt="2024-07-07T18:42:19.814" v="1586"/>
        <pc:sldMkLst>
          <pc:docMk/>
          <pc:sldMk cId="1427541448" sldId="263"/>
        </pc:sldMkLst>
        <pc:spChg chg="add del">
          <ac:chgData name="Alec Schonfeld" userId="908fa86f43668255" providerId="LiveId" clId="{08ED82AE-B25D-49F1-BFAF-E9511B7D7346}" dt="2024-07-07T18:42:19.814" v="1586"/>
          <ac:spMkLst>
            <pc:docMk/>
            <pc:sldMk cId="1427541448" sldId="263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7T18:42:19.814" v="1586"/>
          <ac:spMkLst>
            <pc:docMk/>
            <pc:sldMk cId="1427541448" sldId="263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7T18:42:19.814" v="1586"/>
          <ac:spMkLst>
            <pc:docMk/>
            <pc:sldMk cId="1427541448" sldId="263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7T18:42:19.814" v="1586"/>
          <ac:spMkLst>
            <pc:docMk/>
            <pc:sldMk cId="1427541448" sldId="263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7T18:42:19.814" v="1586"/>
          <ac:spMkLst>
            <pc:docMk/>
            <pc:sldMk cId="1427541448" sldId="263"/>
            <ac:spMk id="16" creationId="{9D9D367D-6DD2-4A7C-8918-0DCAC297559A}"/>
          </ac:spMkLst>
        </pc:spChg>
      </pc:sldChg>
      <pc:sldChg chg="addSp delSp modSp add mod">
        <pc:chgData name="Alec Schonfeld" userId="908fa86f43668255" providerId="LiveId" clId="{08ED82AE-B25D-49F1-BFAF-E9511B7D7346}" dt="2024-07-07T19:11:27.044" v="1919" actId="20577"/>
        <pc:sldMkLst>
          <pc:docMk/>
          <pc:sldMk cId="2649545561" sldId="264"/>
        </pc:sldMkLst>
        <pc:spChg chg="mod">
          <ac:chgData name="Alec Schonfeld" userId="908fa86f43668255" providerId="LiveId" clId="{08ED82AE-B25D-49F1-BFAF-E9511B7D7346}" dt="2024-07-07T19:03:36.040" v="1831" actId="20577"/>
          <ac:spMkLst>
            <pc:docMk/>
            <pc:sldMk cId="2649545561" sldId="264"/>
            <ac:spMk id="2" creationId="{CBDADA32-0FA8-E2C8-3A9C-573BD81330C5}"/>
          </ac:spMkLst>
        </pc:spChg>
        <pc:spChg chg="mod">
          <ac:chgData name="Alec Schonfeld" userId="908fa86f43668255" providerId="LiveId" clId="{08ED82AE-B25D-49F1-BFAF-E9511B7D7346}" dt="2024-07-07T19:11:27.044" v="1919" actId="20577"/>
          <ac:spMkLst>
            <pc:docMk/>
            <pc:sldMk cId="2649545561" sldId="264"/>
            <ac:spMk id="6" creationId="{10291138-EF8F-E37F-43FE-749F236D7B10}"/>
          </ac:spMkLst>
        </pc:spChg>
        <pc:picChg chg="del">
          <ac:chgData name="Alec Schonfeld" userId="908fa86f43668255" providerId="LiveId" clId="{08ED82AE-B25D-49F1-BFAF-E9511B7D7346}" dt="2024-07-07T19:10:51.395" v="1832" actId="478"/>
          <ac:picMkLst>
            <pc:docMk/>
            <pc:sldMk cId="2649545561" sldId="264"/>
            <ac:picMk id="6149" creationId="{9E6CB373-5956-F619-3959-E68C270D42A3}"/>
          </ac:picMkLst>
        </pc:picChg>
        <pc:picChg chg="add mod">
          <ac:chgData name="Alec Schonfeld" userId="908fa86f43668255" providerId="LiveId" clId="{08ED82AE-B25D-49F1-BFAF-E9511B7D7346}" dt="2024-07-07T19:10:56.823" v="1841" actId="1076"/>
          <ac:picMkLst>
            <pc:docMk/>
            <pc:sldMk cId="2649545561" sldId="264"/>
            <ac:picMk id="7170" creationId="{E9DC9DAA-69AA-067C-70B3-54F76EA1469C}"/>
          </ac:picMkLst>
        </pc:picChg>
      </pc:sldChg>
      <pc:sldChg chg="addSp delSp add del setBg delDesignElem">
        <pc:chgData name="Alec Schonfeld" userId="908fa86f43668255" providerId="LiveId" clId="{08ED82AE-B25D-49F1-BFAF-E9511B7D7346}" dt="2024-07-07T18:59:52.338" v="1823"/>
        <pc:sldMkLst>
          <pc:docMk/>
          <pc:sldMk cId="4012560856" sldId="264"/>
        </pc:sldMkLst>
        <pc:spChg chg="add del">
          <ac:chgData name="Alec Schonfeld" userId="908fa86f43668255" providerId="LiveId" clId="{08ED82AE-B25D-49F1-BFAF-E9511B7D7346}" dt="2024-07-07T18:59:52.338" v="1823"/>
          <ac:spMkLst>
            <pc:docMk/>
            <pc:sldMk cId="4012560856" sldId="264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7T18:59:52.338" v="1823"/>
          <ac:spMkLst>
            <pc:docMk/>
            <pc:sldMk cId="4012560856" sldId="264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7T18:59:52.338" v="1823"/>
          <ac:spMkLst>
            <pc:docMk/>
            <pc:sldMk cId="4012560856" sldId="264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7T18:59:52.338" v="1823"/>
          <ac:spMkLst>
            <pc:docMk/>
            <pc:sldMk cId="4012560856" sldId="264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7T18:59:52.338" v="1823"/>
          <ac:spMkLst>
            <pc:docMk/>
            <pc:sldMk cId="4012560856" sldId="264"/>
            <ac:spMk id="16" creationId="{9D9D367D-6DD2-4A7C-8918-0DCAC297559A}"/>
          </ac:spMkLst>
        </pc:spChg>
      </pc:sldChg>
      <pc:sldChg chg="addSp delSp modSp add mod">
        <pc:chgData name="Alec Schonfeld" userId="908fa86f43668255" providerId="LiveId" clId="{08ED82AE-B25D-49F1-BFAF-E9511B7D7346}" dt="2024-07-07T19:24:25.489" v="2191"/>
        <pc:sldMkLst>
          <pc:docMk/>
          <pc:sldMk cId="305866671" sldId="265"/>
        </pc:sldMkLst>
        <pc:spChg chg="mod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2" creationId="{CBDADA32-0FA8-E2C8-3A9C-573BD81330C5}"/>
          </ac:spMkLst>
        </pc:spChg>
        <pc:spChg chg="mod">
          <ac:chgData name="Alec Schonfeld" userId="908fa86f43668255" providerId="LiveId" clId="{08ED82AE-B25D-49F1-BFAF-E9511B7D7346}" dt="2024-07-07T19:13:47.918" v="1997" actId="14100"/>
          <ac:spMkLst>
            <pc:docMk/>
            <pc:sldMk cId="305866671" sldId="265"/>
            <ac:spMk id="5" creationId="{05A55596-4BD3-EC4A-2331-01BD7889B065}"/>
          </ac:spMkLst>
        </pc:spChg>
        <pc:spChg chg="mod">
          <ac:chgData name="Alec Schonfeld" userId="908fa86f43668255" providerId="LiveId" clId="{08ED82AE-B25D-49F1-BFAF-E9511B7D7346}" dt="2024-07-07T19:23:41.311" v="2190" actId="20577"/>
          <ac:spMkLst>
            <pc:docMk/>
            <pc:sldMk cId="305866671" sldId="265"/>
            <ac:spMk id="6" creationId="{10291138-EF8F-E37F-43FE-749F236D7B10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16" creationId="{9D9D367D-6DD2-4A7C-8918-0DCAC297559A}"/>
          </ac:spMkLst>
        </pc:spChg>
        <pc:spChg chg="add del">
          <ac:chgData name="Alec Schonfeld" userId="908fa86f43668255" providerId="LiveId" clId="{08ED82AE-B25D-49F1-BFAF-E9511B7D7346}" dt="2024-07-07T19:12:57.576" v="1962" actId="26606"/>
          <ac:spMkLst>
            <pc:docMk/>
            <pc:sldMk cId="305866671" sldId="265"/>
            <ac:spMk id="9225" creationId="{1ED69555-EE48-4B19-812B-4E1068DBF976}"/>
          </ac:spMkLst>
        </pc:spChg>
        <pc:spChg chg="add del">
          <ac:chgData name="Alec Schonfeld" userId="908fa86f43668255" providerId="LiveId" clId="{08ED82AE-B25D-49F1-BFAF-E9511B7D7346}" dt="2024-07-07T19:12:57.576" v="1962" actId="26606"/>
          <ac:spMkLst>
            <pc:docMk/>
            <pc:sldMk cId="305866671" sldId="265"/>
            <ac:spMk id="9227" creationId="{57AEB73D-F521-4B19-820F-12DB6BCC8406}"/>
          </ac:spMkLst>
        </pc:spChg>
        <pc:spChg chg="add del">
          <ac:chgData name="Alec Schonfeld" userId="908fa86f43668255" providerId="LiveId" clId="{08ED82AE-B25D-49F1-BFAF-E9511B7D7346}" dt="2024-07-07T19:12:57.576" v="1962" actId="26606"/>
          <ac:spMkLst>
            <pc:docMk/>
            <pc:sldMk cId="305866671" sldId="265"/>
            <ac:spMk id="9229" creationId="{6B72EEBA-3A5D-41CE-8465-A45A0F65674E}"/>
          </ac:spMkLst>
        </pc:spChg>
        <pc:spChg chg="add del">
          <ac:chgData name="Alec Schonfeld" userId="908fa86f43668255" providerId="LiveId" clId="{08ED82AE-B25D-49F1-BFAF-E9511B7D7346}" dt="2024-07-07T19:12:57.576" v="1962" actId="26606"/>
          <ac:spMkLst>
            <pc:docMk/>
            <pc:sldMk cId="305866671" sldId="265"/>
            <ac:spMk id="9231" creationId="{CA22F210-7186-4074-94C5-FAD2C2EB15B2}"/>
          </ac:spMkLst>
        </pc:spChg>
        <pc:spChg chg="add del">
          <ac:chgData name="Alec Schonfeld" userId="908fa86f43668255" providerId="LiveId" clId="{08ED82AE-B25D-49F1-BFAF-E9511B7D7346}" dt="2024-07-07T19:12:57.576" v="1962" actId="26606"/>
          <ac:spMkLst>
            <pc:docMk/>
            <pc:sldMk cId="305866671" sldId="265"/>
            <ac:spMk id="9233" creationId="{F2EAB6D7-610A-49F1-925C-910CC492FBB7}"/>
          </ac:spMkLst>
        </pc:spChg>
        <pc:spChg chg="add del">
          <ac:chgData name="Alec Schonfeld" userId="908fa86f43668255" providerId="LiveId" clId="{08ED82AE-B25D-49F1-BFAF-E9511B7D7346}" dt="2024-07-07T19:12:57.576" v="1962" actId="26606"/>
          <ac:spMkLst>
            <pc:docMk/>
            <pc:sldMk cId="305866671" sldId="265"/>
            <ac:spMk id="9235" creationId="{7ED93057-B056-4D1D-B0DA-F1619DAAF5A1}"/>
          </ac:spMkLst>
        </pc:spChg>
        <pc:spChg chg="add del">
          <ac:chgData name="Alec Schonfeld" userId="908fa86f43668255" providerId="LiveId" clId="{08ED82AE-B25D-49F1-BFAF-E9511B7D7346}" dt="2024-07-07T19:12:57.576" v="1962" actId="26606"/>
          <ac:spMkLst>
            <pc:docMk/>
            <pc:sldMk cId="305866671" sldId="265"/>
            <ac:spMk id="9237" creationId="{F5B41592-BC5E-4AE2-8CA7-91C73FD8F744}"/>
          </ac:spMkLst>
        </pc:spChg>
        <pc:spChg chg="add del">
          <ac:chgData name="Alec Schonfeld" userId="908fa86f43668255" providerId="LiveId" clId="{08ED82AE-B25D-49F1-BFAF-E9511B7D7346}" dt="2024-07-07T19:12:57.576" v="1962" actId="26606"/>
          <ac:spMkLst>
            <pc:docMk/>
            <pc:sldMk cId="305866671" sldId="265"/>
            <ac:spMk id="9239" creationId="{CB574A3D-9991-4D4A-91DF-0D0DE47DB31E}"/>
          </ac:spMkLst>
        </pc:spChg>
        <pc:spChg chg="add del">
          <ac:chgData name="Alec Schonfeld" userId="908fa86f43668255" providerId="LiveId" clId="{08ED82AE-B25D-49F1-BFAF-E9511B7D7346}" dt="2024-07-07T19:12:57.576" v="1962" actId="26606"/>
          <ac:spMkLst>
            <pc:docMk/>
            <pc:sldMk cId="305866671" sldId="265"/>
            <ac:spMk id="9241" creationId="{9B986E1E-DEE3-4E67-92C7-D1AE1EE794C2}"/>
          </ac:spMkLst>
        </pc:spChg>
        <pc:spChg chg="add del">
          <ac:chgData name="Alec Schonfeld" userId="908fa86f43668255" providerId="LiveId" clId="{08ED82AE-B25D-49F1-BFAF-E9511B7D7346}" dt="2024-07-07T19:12:57.576" v="1962" actId="26606"/>
          <ac:spMkLst>
            <pc:docMk/>
            <pc:sldMk cId="305866671" sldId="265"/>
            <ac:spMk id="9243" creationId="{A0A2A356-639E-4340-ACBF-9DF27BFE0C09}"/>
          </ac:spMkLst>
        </pc:spChg>
        <pc:spChg chg="add del">
          <ac:chgData name="Alec Schonfeld" userId="908fa86f43668255" providerId="LiveId" clId="{08ED82AE-B25D-49F1-BFAF-E9511B7D7346}" dt="2024-07-07T19:12:59.921" v="1964" actId="26606"/>
          <ac:spMkLst>
            <pc:docMk/>
            <pc:sldMk cId="305866671" sldId="265"/>
            <ac:spMk id="9245" creationId="{7C60369F-A41B-4D6E-8990-30E2715C5730}"/>
          </ac:spMkLst>
        </pc:spChg>
        <pc:spChg chg="add del">
          <ac:chgData name="Alec Schonfeld" userId="908fa86f43668255" providerId="LiveId" clId="{08ED82AE-B25D-49F1-BFAF-E9511B7D7346}" dt="2024-07-07T19:12:59.921" v="1964" actId="26606"/>
          <ac:spMkLst>
            <pc:docMk/>
            <pc:sldMk cId="305866671" sldId="265"/>
            <ac:spMk id="9246" creationId="{1ED69555-EE48-4B19-812B-4E1068DBF976}"/>
          </ac:spMkLst>
        </pc:spChg>
        <pc:spChg chg="add del">
          <ac:chgData name="Alec Schonfeld" userId="908fa86f43668255" providerId="LiveId" clId="{08ED82AE-B25D-49F1-BFAF-E9511B7D7346}" dt="2024-07-07T19:12:59.921" v="1964" actId="26606"/>
          <ac:spMkLst>
            <pc:docMk/>
            <pc:sldMk cId="305866671" sldId="265"/>
            <ac:spMk id="9247" creationId="{56A898E0-0F1C-4CD6-BBAB-3A481A2F02DB}"/>
          </ac:spMkLst>
        </pc:spChg>
        <pc:spChg chg="add del">
          <ac:chgData name="Alec Schonfeld" userId="908fa86f43668255" providerId="LiveId" clId="{08ED82AE-B25D-49F1-BFAF-E9511B7D7346}" dt="2024-07-07T19:12:59.921" v="1964" actId="26606"/>
          <ac:spMkLst>
            <pc:docMk/>
            <pc:sldMk cId="305866671" sldId="265"/>
            <ac:spMk id="9248" creationId="{57AEB73D-F521-4B19-820F-12DB6BCC8406}"/>
          </ac:spMkLst>
        </pc:spChg>
        <pc:spChg chg="add del">
          <ac:chgData name="Alec Schonfeld" userId="908fa86f43668255" providerId="LiveId" clId="{08ED82AE-B25D-49F1-BFAF-E9511B7D7346}" dt="2024-07-07T19:12:59.921" v="1964" actId="26606"/>
          <ac:spMkLst>
            <pc:docMk/>
            <pc:sldMk cId="305866671" sldId="265"/>
            <ac:spMk id="9249" creationId="{19F71D3E-0832-4789-A561-3A3C31901CFC}"/>
          </ac:spMkLst>
        </pc:spChg>
        <pc:spChg chg="add del">
          <ac:chgData name="Alec Schonfeld" userId="908fa86f43668255" providerId="LiveId" clId="{08ED82AE-B25D-49F1-BFAF-E9511B7D7346}" dt="2024-07-07T19:12:59.921" v="1964" actId="26606"/>
          <ac:spMkLst>
            <pc:docMk/>
            <pc:sldMk cId="305866671" sldId="265"/>
            <ac:spMk id="9250" creationId="{6B72EEBA-3A5D-41CE-8465-A45A0F65674E}"/>
          </ac:spMkLst>
        </pc:spChg>
        <pc:spChg chg="add del">
          <ac:chgData name="Alec Schonfeld" userId="908fa86f43668255" providerId="LiveId" clId="{08ED82AE-B25D-49F1-BFAF-E9511B7D7346}" dt="2024-07-07T19:12:59.921" v="1964" actId="26606"/>
          <ac:spMkLst>
            <pc:docMk/>
            <pc:sldMk cId="305866671" sldId="265"/>
            <ac:spMk id="9251" creationId="{EA164D6B-6878-4B9F-A2D0-985D39B17B46}"/>
          </ac:spMkLst>
        </pc:spChg>
        <pc:spChg chg="add del">
          <ac:chgData name="Alec Schonfeld" userId="908fa86f43668255" providerId="LiveId" clId="{08ED82AE-B25D-49F1-BFAF-E9511B7D7346}" dt="2024-07-07T19:12:59.921" v="1964" actId="26606"/>
          <ac:spMkLst>
            <pc:docMk/>
            <pc:sldMk cId="305866671" sldId="265"/>
            <ac:spMk id="9252" creationId="{362F176A-9349-4CD7-8042-59C0200C8CE9}"/>
          </ac:spMkLst>
        </pc:spChg>
        <pc:spChg chg="add del">
          <ac:chgData name="Alec Schonfeld" userId="908fa86f43668255" providerId="LiveId" clId="{08ED82AE-B25D-49F1-BFAF-E9511B7D7346}" dt="2024-07-07T19:12:59.921" v="1964" actId="26606"/>
          <ac:spMkLst>
            <pc:docMk/>
            <pc:sldMk cId="305866671" sldId="265"/>
            <ac:spMk id="9253" creationId="{4E9A171F-91A7-42F8-B25C-E38B244E757C}"/>
          </ac:spMkLst>
        </pc:spChg>
        <pc:spChg chg="add del">
          <ac:chgData name="Alec Schonfeld" userId="908fa86f43668255" providerId="LiveId" clId="{08ED82AE-B25D-49F1-BFAF-E9511B7D7346}" dt="2024-07-07T19:12:59.921" v="1964" actId="26606"/>
          <ac:spMkLst>
            <pc:docMk/>
            <pc:sldMk cId="305866671" sldId="265"/>
            <ac:spMk id="9254" creationId="{064738AB-B6BE-4867-889A-52CE4AC8DBD0}"/>
          </ac:spMkLst>
        </pc:spChg>
        <pc:spChg chg="add del">
          <ac:chgData name="Alec Schonfeld" userId="908fa86f43668255" providerId="LiveId" clId="{08ED82AE-B25D-49F1-BFAF-E9511B7D7346}" dt="2024-07-07T19:12:59.921" v="1964" actId="26606"/>
          <ac:spMkLst>
            <pc:docMk/>
            <pc:sldMk cId="305866671" sldId="265"/>
            <ac:spMk id="9255" creationId="{985AAE23-FCB6-4663-907C-0110B0FDC58E}"/>
          </ac:spMkLst>
        </pc:spChg>
        <pc:spChg chg="add del">
          <ac:chgData name="Alec Schonfeld" userId="908fa86f43668255" providerId="LiveId" clId="{08ED82AE-B25D-49F1-BFAF-E9511B7D7346}" dt="2024-07-07T19:12:59.921" v="1964" actId="26606"/>
          <ac:spMkLst>
            <pc:docMk/>
            <pc:sldMk cId="305866671" sldId="265"/>
            <ac:spMk id="9256" creationId="{57851D67-7085-40E2-B146-F91433A28E08}"/>
          </ac:spMkLst>
        </pc:spChg>
        <pc:spChg chg="add del">
          <ac:chgData name="Alec Schonfeld" userId="908fa86f43668255" providerId="LiveId" clId="{08ED82AE-B25D-49F1-BFAF-E9511B7D7346}" dt="2024-07-07T19:12:59.921" v="1964" actId="26606"/>
          <ac:spMkLst>
            <pc:docMk/>
            <pc:sldMk cId="305866671" sldId="265"/>
            <ac:spMk id="9257" creationId="{9C969C2C-E7E3-4052-87D4-61E733EC1BBD}"/>
          </ac:spMkLst>
        </pc:spChg>
        <pc:spChg chg="add del">
          <ac:chgData name="Alec Schonfeld" userId="908fa86f43668255" providerId="LiveId" clId="{08ED82AE-B25D-49F1-BFAF-E9511B7D7346}" dt="2024-07-07T19:13:01.093" v="1966" actId="26606"/>
          <ac:spMkLst>
            <pc:docMk/>
            <pc:sldMk cId="305866671" sldId="265"/>
            <ac:spMk id="9259" creationId="{1ED69555-EE48-4B19-812B-4E1068DBF976}"/>
          </ac:spMkLst>
        </pc:spChg>
        <pc:spChg chg="add del">
          <ac:chgData name="Alec Schonfeld" userId="908fa86f43668255" providerId="LiveId" clId="{08ED82AE-B25D-49F1-BFAF-E9511B7D7346}" dt="2024-07-07T19:13:01.093" v="1966" actId="26606"/>
          <ac:spMkLst>
            <pc:docMk/>
            <pc:sldMk cId="305866671" sldId="265"/>
            <ac:spMk id="9260" creationId="{57AEB73D-F521-4B19-820F-12DB6BCC8406}"/>
          </ac:spMkLst>
        </pc:spChg>
        <pc:spChg chg="add del">
          <ac:chgData name="Alec Schonfeld" userId="908fa86f43668255" providerId="LiveId" clId="{08ED82AE-B25D-49F1-BFAF-E9511B7D7346}" dt="2024-07-07T19:13:01.093" v="1966" actId="26606"/>
          <ac:spMkLst>
            <pc:docMk/>
            <pc:sldMk cId="305866671" sldId="265"/>
            <ac:spMk id="9261" creationId="{6B72EEBA-3A5D-41CE-8465-A45A0F65674E}"/>
          </ac:spMkLst>
        </pc:spChg>
        <pc:spChg chg="add del">
          <ac:chgData name="Alec Schonfeld" userId="908fa86f43668255" providerId="LiveId" clId="{08ED82AE-B25D-49F1-BFAF-E9511B7D7346}" dt="2024-07-07T19:13:01.093" v="1966" actId="26606"/>
          <ac:spMkLst>
            <pc:docMk/>
            <pc:sldMk cId="305866671" sldId="265"/>
            <ac:spMk id="9262" creationId="{EA164D6B-6878-4B9F-A2D0-985D39B17B46}"/>
          </ac:spMkLst>
        </pc:spChg>
        <pc:spChg chg="add del">
          <ac:chgData name="Alec Schonfeld" userId="908fa86f43668255" providerId="LiveId" clId="{08ED82AE-B25D-49F1-BFAF-E9511B7D7346}" dt="2024-07-07T19:13:01.093" v="1966" actId="26606"/>
          <ac:spMkLst>
            <pc:docMk/>
            <pc:sldMk cId="305866671" sldId="265"/>
            <ac:spMk id="9263" creationId="{362F176A-9349-4CD7-8042-59C0200C8CE9}"/>
          </ac:spMkLst>
        </pc:spChg>
        <pc:spChg chg="add del">
          <ac:chgData name="Alec Schonfeld" userId="908fa86f43668255" providerId="LiveId" clId="{08ED82AE-B25D-49F1-BFAF-E9511B7D7346}" dt="2024-07-07T19:13:01.093" v="1966" actId="26606"/>
          <ac:spMkLst>
            <pc:docMk/>
            <pc:sldMk cId="305866671" sldId="265"/>
            <ac:spMk id="9264" creationId="{57851D67-7085-40E2-B146-F91433A28E08}"/>
          </ac:spMkLst>
        </pc:spChg>
        <pc:spChg chg="add del">
          <ac:chgData name="Alec Schonfeld" userId="908fa86f43668255" providerId="LiveId" clId="{08ED82AE-B25D-49F1-BFAF-E9511B7D7346}" dt="2024-07-07T19:13:01.093" v="1966" actId="26606"/>
          <ac:spMkLst>
            <pc:docMk/>
            <pc:sldMk cId="305866671" sldId="265"/>
            <ac:spMk id="9265" creationId="{064738AB-B6BE-4867-889A-52CE4AC8DBD0}"/>
          </ac:spMkLst>
        </pc:spChg>
        <pc:spChg chg="add del">
          <ac:chgData name="Alec Schonfeld" userId="908fa86f43668255" providerId="LiveId" clId="{08ED82AE-B25D-49F1-BFAF-E9511B7D7346}" dt="2024-07-07T19:13:01.093" v="1966" actId="26606"/>
          <ac:spMkLst>
            <pc:docMk/>
            <pc:sldMk cId="305866671" sldId="265"/>
            <ac:spMk id="9266" creationId="{4E9A171F-91A7-42F8-B25C-E38B244E757C}"/>
          </ac:spMkLst>
        </pc:spChg>
        <pc:spChg chg="add del">
          <ac:chgData name="Alec Schonfeld" userId="908fa86f43668255" providerId="LiveId" clId="{08ED82AE-B25D-49F1-BFAF-E9511B7D7346}" dt="2024-07-07T19:13:01.093" v="1966" actId="26606"/>
          <ac:spMkLst>
            <pc:docMk/>
            <pc:sldMk cId="305866671" sldId="265"/>
            <ac:spMk id="9267" creationId="{9C969C2C-E7E3-4052-87D4-61E733EC1BBD}"/>
          </ac:spMkLst>
        </pc:spChg>
        <pc:spChg chg="add del">
          <ac:chgData name="Alec Schonfeld" userId="908fa86f43668255" providerId="LiveId" clId="{08ED82AE-B25D-49F1-BFAF-E9511B7D7346}" dt="2024-07-07T19:13:01.093" v="1966" actId="26606"/>
          <ac:spMkLst>
            <pc:docMk/>
            <pc:sldMk cId="305866671" sldId="265"/>
            <ac:spMk id="9268" creationId="{2C9E843B-168A-434F-8361-E0EFACAC3600}"/>
          </ac:spMkLst>
        </pc:spChg>
        <pc:spChg chg="add del">
          <ac:chgData name="Alec Schonfeld" userId="908fa86f43668255" providerId="LiveId" clId="{08ED82AE-B25D-49F1-BFAF-E9511B7D7346}" dt="2024-07-07T19:13:01.093" v="1966" actId="26606"/>
          <ac:spMkLst>
            <pc:docMk/>
            <pc:sldMk cId="305866671" sldId="265"/>
            <ac:spMk id="9269" creationId="{3B5E7C6C-B1FA-4754-B40B-ABE18CE2A81A}"/>
          </ac:spMkLst>
        </pc:spChg>
        <pc:spChg chg="add del">
          <ac:chgData name="Alec Schonfeld" userId="908fa86f43668255" providerId="LiveId" clId="{08ED82AE-B25D-49F1-BFAF-E9511B7D7346}" dt="2024-07-07T19:13:01.093" v="1966" actId="26606"/>
          <ac:spMkLst>
            <pc:docMk/>
            <pc:sldMk cId="305866671" sldId="265"/>
            <ac:spMk id="9270" creationId="{7C60369F-A41B-4D6E-8990-30E2715C5730}"/>
          </ac:spMkLst>
        </pc:spChg>
        <pc:spChg chg="add del">
          <ac:chgData name="Alec Schonfeld" userId="908fa86f43668255" providerId="LiveId" clId="{08ED82AE-B25D-49F1-BFAF-E9511B7D7346}" dt="2024-07-07T19:13:01.782" v="1968" actId="26606"/>
          <ac:spMkLst>
            <pc:docMk/>
            <pc:sldMk cId="305866671" sldId="265"/>
            <ac:spMk id="9272" creationId="{1ED69555-EE48-4B19-812B-4E1068DBF976}"/>
          </ac:spMkLst>
        </pc:spChg>
        <pc:spChg chg="add del">
          <ac:chgData name="Alec Schonfeld" userId="908fa86f43668255" providerId="LiveId" clId="{08ED82AE-B25D-49F1-BFAF-E9511B7D7346}" dt="2024-07-07T19:13:01.782" v="1968" actId="26606"/>
          <ac:spMkLst>
            <pc:docMk/>
            <pc:sldMk cId="305866671" sldId="265"/>
            <ac:spMk id="9273" creationId="{57AEB73D-F521-4B19-820F-12DB6BCC8406}"/>
          </ac:spMkLst>
        </pc:spChg>
        <pc:spChg chg="add del">
          <ac:chgData name="Alec Schonfeld" userId="908fa86f43668255" providerId="LiveId" clId="{08ED82AE-B25D-49F1-BFAF-E9511B7D7346}" dt="2024-07-07T19:13:01.782" v="1968" actId="26606"/>
          <ac:spMkLst>
            <pc:docMk/>
            <pc:sldMk cId="305866671" sldId="265"/>
            <ac:spMk id="9274" creationId="{6B72EEBA-3A5D-41CE-8465-A45A0F65674E}"/>
          </ac:spMkLst>
        </pc:spChg>
        <pc:spChg chg="add del">
          <ac:chgData name="Alec Schonfeld" userId="908fa86f43668255" providerId="LiveId" clId="{08ED82AE-B25D-49F1-BFAF-E9511B7D7346}" dt="2024-07-07T19:13:01.782" v="1968" actId="26606"/>
          <ac:spMkLst>
            <pc:docMk/>
            <pc:sldMk cId="305866671" sldId="265"/>
            <ac:spMk id="9275" creationId="{EA164D6B-6878-4B9F-A2D0-985D39B17B46}"/>
          </ac:spMkLst>
        </pc:spChg>
        <pc:spChg chg="add del">
          <ac:chgData name="Alec Schonfeld" userId="908fa86f43668255" providerId="LiveId" clId="{08ED82AE-B25D-49F1-BFAF-E9511B7D7346}" dt="2024-07-07T19:13:01.782" v="1968" actId="26606"/>
          <ac:spMkLst>
            <pc:docMk/>
            <pc:sldMk cId="305866671" sldId="265"/>
            <ac:spMk id="9276" creationId="{362F176A-9349-4CD7-8042-59C0200C8CE9}"/>
          </ac:spMkLst>
        </pc:spChg>
        <pc:spChg chg="add del">
          <ac:chgData name="Alec Schonfeld" userId="908fa86f43668255" providerId="LiveId" clId="{08ED82AE-B25D-49F1-BFAF-E9511B7D7346}" dt="2024-07-07T19:13:01.782" v="1968" actId="26606"/>
          <ac:spMkLst>
            <pc:docMk/>
            <pc:sldMk cId="305866671" sldId="265"/>
            <ac:spMk id="9277" creationId="{4E9A171F-91A7-42F8-B25C-E38B244E757C}"/>
          </ac:spMkLst>
        </pc:spChg>
        <pc:spChg chg="add del">
          <ac:chgData name="Alec Schonfeld" userId="908fa86f43668255" providerId="LiveId" clId="{08ED82AE-B25D-49F1-BFAF-E9511B7D7346}" dt="2024-07-07T19:13:01.782" v="1968" actId="26606"/>
          <ac:spMkLst>
            <pc:docMk/>
            <pc:sldMk cId="305866671" sldId="265"/>
            <ac:spMk id="9278" creationId="{064738AB-B6BE-4867-889A-52CE4AC8DBD0}"/>
          </ac:spMkLst>
        </pc:spChg>
        <pc:spChg chg="add del">
          <ac:chgData name="Alec Schonfeld" userId="908fa86f43668255" providerId="LiveId" clId="{08ED82AE-B25D-49F1-BFAF-E9511B7D7346}" dt="2024-07-07T19:13:01.782" v="1968" actId="26606"/>
          <ac:spMkLst>
            <pc:docMk/>
            <pc:sldMk cId="305866671" sldId="265"/>
            <ac:spMk id="9279" creationId="{985AAE23-FCB6-4663-907C-0110B0FDC58E}"/>
          </ac:spMkLst>
        </pc:spChg>
        <pc:spChg chg="add del">
          <ac:chgData name="Alec Schonfeld" userId="908fa86f43668255" providerId="LiveId" clId="{08ED82AE-B25D-49F1-BFAF-E9511B7D7346}" dt="2024-07-07T19:13:01.782" v="1968" actId="26606"/>
          <ac:spMkLst>
            <pc:docMk/>
            <pc:sldMk cId="305866671" sldId="265"/>
            <ac:spMk id="9280" creationId="{57851D67-7085-40E2-B146-F91433A28E08}"/>
          </ac:spMkLst>
        </pc:spChg>
        <pc:spChg chg="add del">
          <ac:chgData name="Alec Schonfeld" userId="908fa86f43668255" providerId="LiveId" clId="{08ED82AE-B25D-49F1-BFAF-E9511B7D7346}" dt="2024-07-07T19:13:01.782" v="1968" actId="26606"/>
          <ac:spMkLst>
            <pc:docMk/>
            <pc:sldMk cId="305866671" sldId="265"/>
            <ac:spMk id="9281" creationId="{9C969C2C-E7E3-4052-87D4-61E733EC1BBD}"/>
          </ac:spMkLst>
        </pc:spChg>
        <pc:spChg chg="add del">
          <ac:chgData name="Alec Schonfeld" userId="908fa86f43668255" providerId="LiveId" clId="{08ED82AE-B25D-49F1-BFAF-E9511B7D7346}" dt="2024-07-07T19:13:01.782" v="1968" actId="26606"/>
          <ac:spMkLst>
            <pc:docMk/>
            <pc:sldMk cId="305866671" sldId="265"/>
            <ac:spMk id="9282" creationId="{7C60369F-A41B-4D6E-8990-30E2715C5730}"/>
          </ac:spMkLst>
        </pc:spChg>
        <pc:spChg chg="add del">
          <ac:chgData name="Alec Schonfeld" userId="908fa86f43668255" providerId="LiveId" clId="{08ED82AE-B25D-49F1-BFAF-E9511B7D7346}" dt="2024-07-07T19:13:01.782" v="1968" actId="26606"/>
          <ac:spMkLst>
            <pc:docMk/>
            <pc:sldMk cId="305866671" sldId="265"/>
            <ac:spMk id="9283" creationId="{56A898E0-0F1C-4CD6-BBAB-3A481A2F02DB}"/>
          </ac:spMkLst>
        </pc:spChg>
        <pc:spChg chg="add del">
          <ac:chgData name="Alec Schonfeld" userId="908fa86f43668255" providerId="LiveId" clId="{08ED82AE-B25D-49F1-BFAF-E9511B7D7346}" dt="2024-07-07T19:13:01.782" v="1968" actId="26606"/>
          <ac:spMkLst>
            <pc:docMk/>
            <pc:sldMk cId="305866671" sldId="265"/>
            <ac:spMk id="9284" creationId="{19F71D3E-0832-4789-A561-3A3C31901CFC}"/>
          </ac:spMkLst>
        </pc:spChg>
        <pc:spChg chg="add del">
          <ac:chgData name="Alec Schonfeld" userId="908fa86f43668255" providerId="LiveId" clId="{08ED82AE-B25D-49F1-BFAF-E9511B7D7346}" dt="2024-07-07T19:13:02.926" v="1970" actId="26606"/>
          <ac:spMkLst>
            <pc:docMk/>
            <pc:sldMk cId="305866671" sldId="265"/>
            <ac:spMk id="9286" creationId="{1ED69555-EE48-4B19-812B-4E1068DBF976}"/>
          </ac:spMkLst>
        </pc:spChg>
        <pc:spChg chg="add del">
          <ac:chgData name="Alec Schonfeld" userId="908fa86f43668255" providerId="LiveId" clId="{08ED82AE-B25D-49F1-BFAF-E9511B7D7346}" dt="2024-07-07T19:13:02.926" v="1970" actId="26606"/>
          <ac:spMkLst>
            <pc:docMk/>
            <pc:sldMk cId="305866671" sldId="265"/>
            <ac:spMk id="9287" creationId="{57AEB73D-F521-4B19-820F-12DB6BCC8406}"/>
          </ac:spMkLst>
        </pc:spChg>
        <pc:spChg chg="add del">
          <ac:chgData name="Alec Schonfeld" userId="908fa86f43668255" providerId="LiveId" clId="{08ED82AE-B25D-49F1-BFAF-E9511B7D7346}" dt="2024-07-07T19:13:02.926" v="1970" actId="26606"/>
          <ac:spMkLst>
            <pc:docMk/>
            <pc:sldMk cId="305866671" sldId="265"/>
            <ac:spMk id="9288" creationId="{6B72EEBA-3A5D-41CE-8465-A45A0F65674E}"/>
          </ac:spMkLst>
        </pc:spChg>
        <pc:spChg chg="add del">
          <ac:chgData name="Alec Schonfeld" userId="908fa86f43668255" providerId="LiveId" clId="{08ED82AE-B25D-49F1-BFAF-E9511B7D7346}" dt="2024-07-07T19:13:02.926" v="1970" actId="26606"/>
          <ac:spMkLst>
            <pc:docMk/>
            <pc:sldMk cId="305866671" sldId="265"/>
            <ac:spMk id="9289" creationId="{EA164D6B-6878-4B9F-A2D0-985D39B17B46}"/>
          </ac:spMkLst>
        </pc:spChg>
        <pc:spChg chg="add del">
          <ac:chgData name="Alec Schonfeld" userId="908fa86f43668255" providerId="LiveId" clId="{08ED82AE-B25D-49F1-BFAF-E9511B7D7346}" dt="2024-07-07T19:13:02.926" v="1970" actId="26606"/>
          <ac:spMkLst>
            <pc:docMk/>
            <pc:sldMk cId="305866671" sldId="265"/>
            <ac:spMk id="9290" creationId="{4413CD7F-736E-4AF7-AB2B-473CAA9E1D09}"/>
          </ac:spMkLst>
        </pc:spChg>
        <pc:spChg chg="add del">
          <ac:chgData name="Alec Schonfeld" userId="908fa86f43668255" providerId="LiveId" clId="{08ED82AE-B25D-49F1-BFAF-E9511B7D7346}" dt="2024-07-07T19:13:02.926" v="1970" actId="26606"/>
          <ac:spMkLst>
            <pc:docMk/>
            <pc:sldMk cId="305866671" sldId="265"/>
            <ac:spMk id="9291" creationId="{55EDA2F5-6B28-478B-9AC4-43FE41E2B3C6}"/>
          </ac:spMkLst>
        </pc:spChg>
        <pc:spChg chg="add del">
          <ac:chgData name="Alec Schonfeld" userId="908fa86f43668255" providerId="LiveId" clId="{08ED82AE-B25D-49F1-BFAF-E9511B7D7346}" dt="2024-07-07T19:13:02.926" v="1970" actId="26606"/>
          <ac:spMkLst>
            <pc:docMk/>
            <pc:sldMk cId="305866671" sldId="265"/>
            <ac:spMk id="9292" creationId="{701D712E-ABB9-4258-877D-9349C8577A07}"/>
          </ac:spMkLst>
        </pc:spChg>
        <pc:spChg chg="add del">
          <ac:chgData name="Alec Schonfeld" userId="908fa86f43668255" providerId="LiveId" clId="{08ED82AE-B25D-49F1-BFAF-E9511B7D7346}" dt="2024-07-07T19:13:02.926" v="1970" actId="26606"/>
          <ac:spMkLst>
            <pc:docMk/>
            <pc:sldMk cId="305866671" sldId="265"/>
            <ac:spMk id="9293" creationId="{E7528E56-1447-4C98-882B-CE26279501A1}"/>
          </ac:spMkLst>
        </pc:spChg>
        <pc:spChg chg="add del">
          <ac:chgData name="Alec Schonfeld" userId="908fa86f43668255" providerId="LiveId" clId="{08ED82AE-B25D-49F1-BFAF-E9511B7D7346}" dt="2024-07-07T19:13:02.926" v="1970" actId="26606"/>
          <ac:spMkLst>
            <pc:docMk/>
            <pc:sldMk cId="305866671" sldId="265"/>
            <ac:spMk id="9294" creationId="{E0435B41-AE93-4B2B-893F-1E6F7E6C249D}"/>
          </ac:spMkLst>
        </pc:spChg>
        <pc:spChg chg="add del">
          <ac:chgData name="Alec Schonfeld" userId="908fa86f43668255" providerId="LiveId" clId="{08ED82AE-B25D-49F1-BFAF-E9511B7D7346}" dt="2024-07-07T19:13:02.926" v="1970" actId="26606"/>
          <ac:spMkLst>
            <pc:docMk/>
            <pc:sldMk cId="305866671" sldId="265"/>
            <ac:spMk id="9295" creationId="{F1553078-B0E1-4A20-B647-DD55B804951A}"/>
          </ac:spMkLst>
        </pc:spChg>
        <pc:spChg chg="add del">
          <ac:chgData name="Alec Schonfeld" userId="908fa86f43668255" providerId="LiveId" clId="{08ED82AE-B25D-49F1-BFAF-E9511B7D7346}" dt="2024-07-07T19:13:03.437" v="1972" actId="26606"/>
          <ac:spMkLst>
            <pc:docMk/>
            <pc:sldMk cId="305866671" sldId="265"/>
            <ac:spMk id="9297" creationId="{1ED69555-EE48-4B19-812B-4E1068DBF976}"/>
          </ac:spMkLst>
        </pc:spChg>
        <pc:spChg chg="add del">
          <ac:chgData name="Alec Schonfeld" userId="908fa86f43668255" providerId="LiveId" clId="{08ED82AE-B25D-49F1-BFAF-E9511B7D7346}" dt="2024-07-07T19:13:03.437" v="1972" actId="26606"/>
          <ac:spMkLst>
            <pc:docMk/>
            <pc:sldMk cId="305866671" sldId="265"/>
            <ac:spMk id="9298" creationId="{57AEB73D-F521-4B19-820F-12DB6BCC8406}"/>
          </ac:spMkLst>
        </pc:spChg>
        <pc:spChg chg="add del">
          <ac:chgData name="Alec Schonfeld" userId="908fa86f43668255" providerId="LiveId" clId="{08ED82AE-B25D-49F1-BFAF-E9511B7D7346}" dt="2024-07-07T19:13:03.437" v="1972" actId="26606"/>
          <ac:spMkLst>
            <pc:docMk/>
            <pc:sldMk cId="305866671" sldId="265"/>
            <ac:spMk id="9299" creationId="{6B72EEBA-3A5D-41CE-8465-A45A0F65674E}"/>
          </ac:spMkLst>
        </pc:spChg>
        <pc:spChg chg="add del">
          <ac:chgData name="Alec Schonfeld" userId="908fa86f43668255" providerId="LiveId" clId="{08ED82AE-B25D-49F1-BFAF-E9511B7D7346}" dt="2024-07-07T19:13:03.437" v="1972" actId="26606"/>
          <ac:spMkLst>
            <pc:docMk/>
            <pc:sldMk cId="305866671" sldId="265"/>
            <ac:spMk id="9300" creationId="{CA22F210-7186-4074-94C5-FAD2C2EB15B2}"/>
          </ac:spMkLst>
        </pc:spChg>
        <pc:spChg chg="add del">
          <ac:chgData name="Alec Schonfeld" userId="908fa86f43668255" providerId="LiveId" clId="{08ED82AE-B25D-49F1-BFAF-E9511B7D7346}" dt="2024-07-07T19:13:03.437" v="1972" actId="26606"/>
          <ac:spMkLst>
            <pc:docMk/>
            <pc:sldMk cId="305866671" sldId="265"/>
            <ac:spMk id="9301" creationId="{F2EAB6D7-610A-49F1-925C-910CC492FBB7}"/>
          </ac:spMkLst>
        </pc:spChg>
        <pc:spChg chg="add del">
          <ac:chgData name="Alec Schonfeld" userId="908fa86f43668255" providerId="LiveId" clId="{08ED82AE-B25D-49F1-BFAF-E9511B7D7346}" dt="2024-07-07T19:13:03.437" v="1972" actId="26606"/>
          <ac:spMkLst>
            <pc:docMk/>
            <pc:sldMk cId="305866671" sldId="265"/>
            <ac:spMk id="9302" creationId="{7ED93057-B056-4D1D-B0DA-F1619DAAF5A1}"/>
          </ac:spMkLst>
        </pc:spChg>
        <pc:spChg chg="add del">
          <ac:chgData name="Alec Schonfeld" userId="908fa86f43668255" providerId="LiveId" clId="{08ED82AE-B25D-49F1-BFAF-E9511B7D7346}" dt="2024-07-07T19:13:03.437" v="1972" actId="26606"/>
          <ac:spMkLst>
            <pc:docMk/>
            <pc:sldMk cId="305866671" sldId="265"/>
            <ac:spMk id="9303" creationId="{F5B41592-BC5E-4AE2-8CA7-91C73FD8F744}"/>
          </ac:spMkLst>
        </pc:spChg>
        <pc:spChg chg="add del">
          <ac:chgData name="Alec Schonfeld" userId="908fa86f43668255" providerId="LiveId" clId="{08ED82AE-B25D-49F1-BFAF-E9511B7D7346}" dt="2024-07-07T19:13:03.437" v="1972" actId="26606"/>
          <ac:spMkLst>
            <pc:docMk/>
            <pc:sldMk cId="305866671" sldId="265"/>
            <ac:spMk id="9304" creationId="{CB574A3D-9991-4D4A-91DF-0D0DE47DB31E}"/>
          </ac:spMkLst>
        </pc:spChg>
        <pc:spChg chg="add del">
          <ac:chgData name="Alec Schonfeld" userId="908fa86f43668255" providerId="LiveId" clId="{08ED82AE-B25D-49F1-BFAF-E9511B7D7346}" dt="2024-07-07T19:13:03.437" v="1972" actId="26606"/>
          <ac:spMkLst>
            <pc:docMk/>
            <pc:sldMk cId="305866671" sldId="265"/>
            <ac:spMk id="9305" creationId="{9B986E1E-DEE3-4E67-92C7-D1AE1EE794C2}"/>
          </ac:spMkLst>
        </pc:spChg>
        <pc:spChg chg="add del">
          <ac:chgData name="Alec Schonfeld" userId="908fa86f43668255" providerId="LiveId" clId="{08ED82AE-B25D-49F1-BFAF-E9511B7D7346}" dt="2024-07-07T19:13:03.437" v="1972" actId="26606"/>
          <ac:spMkLst>
            <pc:docMk/>
            <pc:sldMk cId="305866671" sldId="265"/>
            <ac:spMk id="9306" creationId="{A0A2A356-639E-4340-ACBF-9DF27BFE0C09}"/>
          </ac:spMkLst>
        </pc:spChg>
        <pc:spChg chg="add del">
          <ac:chgData name="Alec Schonfeld" userId="908fa86f43668255" providerId="LiveId" clId="{08ED82AE-B25D-49F1-BFAF-E9511B7D7346}" dt="2024-07-07T19:13:03.767" v="1974" actId="26606"/>
          <ac:spMkLst>
            <pc:docMk/>
            <pc:sldMk cId="305866671" sldId="265"/>
            <ac:spMk id="9308" creationId="{1ED69555-EE48-4B19-812B-4E1068DBF976}"/>
          </ac:spMkLst>
        </pc:spChg>
        <pc:spChg chg="add del">
          <ac:chgData name="Alec Schonfeld" userId="908fa86f43668255" providerId="LiveId" clId="{08ED82AE-B25D-49F1-BFAF-E9511B7D7346}" dt="2024-07-07T19:13:03.767" v="1974" actId="26606"/>
          <ac:spMkLst>
            <pc:docMk/>
            <pc:sldMk cId="305866671" sldId="265"/>
            <ac:spMk id="9309" creationId="{57AEB73D-F521-4B19-820F-12DB6BCC8406}"/>
          </ac:spMkLst>
        </pc:spChg>
        <pc:spChg chg="add del">
          <ac:chgData name="Alec Schonfeld" userId="908fa86f43668255" providerId="LiveId" clId="{08ED82AE-B25D-49F1-BFAF-E9511B7D7346}" dt="2024-07-07T19:13:03.767" v="1974" actId="26606"/>
          <ac:spMkLst>
            <pc:docMk/>
            <pc:sldMk cId="305866671" sldId="265"/>
            <ac:spMk id="9310" creationId="{6B72EEBA-3A5D-41CE-8465-A45A0F65674E}"/>
          </ac:spMkLst>
        </pc:spChg>
        <pc:spChg chg="add del">
          <ac:chgData name="Alec Schonfeld" userId="908fa86f43668255" providerId="LiveId" clId="{08ED82AE-B25D-49F1-BFAF-E9511B7D7346}" dt="2024-07-07T19:13:03.767" v="1974" actId="26606"/>
          <ac:spMkLst>
            <pc:docMk/>
            <pc:sldMk cId="305866671" sldId="265"/>
            <ac:spMk id="9311" creationId="{EA164D6B-6878-4B9F-A2D0-985D39B17B46}"/>
          </ac:spMkLst>
        </pc:spChg>
        <pc:spChg chg="add del">
          <ac:chgData name="Alec Schonfeld" userId="908fa86f43668255" providerId="LiveId" clId="{08ED82AE-B25D-49F1-BFAF-E9511B7D7346}" dt="2024-07-07T19:13:03.767" v="1974" actId="26606"/>
          <ac:spMkLst>
            <pc:docMk/>
            <pc:sldMk cId="305866671" sldId="265"/>
            <ac:spMk id="9312" creationId="{362F176A-9349-4CD7-8042-59C0200C8CE9}"/>
          </ac:spMkLst>
        </pc:spChg>
        <pc:spChg chg="add del">
          <ac:chgData name="Alec Schonfeld" userId="908fa86f43668255" providerId="LiveId" clId="{08ED82AE-B25D-49F1-BFAF-E9511B7D7346}" dt="2024-07-07T19:13:03.767" v="1974" actId="26606"/>
          <ac:spMkLst>
            <pc:docMk/>
            <pc:sldMk cId="305866671" sldId="265"/>
            <ac:spMk id="9313" creationId="{4E9A171F-91A7-42F8-B25C-E38B244E757C}"/>
          </ac:spMkLst>
        </pc:spChg>
        <pc:spChg chg="add del">
          <ac:chgData name="Alec Schonfeld" userId="908fa86f43668255" providerId="LiveId" clId="{08ED82AE-B25D-49F1-BFAF-E9511B7D7346}" dt="2024-07-07T19:13:03.767" v="1974" actId="26606"/>
          <ac:spMkLst>
            <pc:docMk/>
            <pc:sldMk cId="305866671" sldId="265"/>
            <ac:spMk id="9314" creationId="{064738AB-B6BE-4867-889A-52CE4AC8DBD0}"/>
          </ac:spMkLst>
        </pc:spChg>
        <pc:spChg chg="add del">
          <ac:chgData name="Alec Schonfeld" userId="908fa86f43668255" providerId="LiveId" clId="{08ED82AE-B25D-49F1-BFAF-E9511B7D7346}" dt="2024-07-07T19:13:03.767" v="1974" actId="26606"/>
          <ac:spMkLst>
            <pc:docMk/>
            <pc:sldMk cId="305866671" sldId="265"/>
            <ac:spMk id="9315" creationId="{985AAE23-FCB6-4663-907C-0110B0FDC58E}"/>
          </ac:spMkLst>
        </pc:spChg>
        <pc:spChg chg="add del">
          <ac:chgData name="Alec Schonfeld" userId="908fa86f43668255" providerId="LiveId" clId="{08ED82AE-B25D-49F1-BFAF-E9511B7D7346}" dt="2024-07-07T19:13:03.767" v="1974" actId="26606"/>
          <ac:spMkLst>
            <pc:docMk/>
            <pc:sldMk cId="305866671" sldId="265"/>
            <ac:spMk id="9316" creationId="{57851D67-7085-40E2-B146-F91433A28E08}"/>
          </ac:spMkLst>
        </pc:spChg>
        <pc:spChg chg="add del">
          <ac:chgData name="Alec Schonfeld" userId="908fa86f43668255" providerId="LiveId" clId="{08ED82AE-B25D-49F1-BFAF-E9511B7D7346}" dt="2024-07-07T19:13:03.767" v="1974" actId="26606"/>
          <ac:spMkLst>
            <pc:docMk/>
            <pc:sldMk cId="305866671" sldId="265"/>
            <ac:spMk id="9317" creationId="{9C969C2C-E7E3-4052-87D4-61E733EC1BBD}"/>
          </ac:spMkLst>
        </pc:spChg>
        <pc:spChg chg="add del">
          <ac:chgData name="Alec Schonfeld" userId="908fa86f43668255" providerId="LiveId" clId="{08ED82AE-B25D-49F1-BFAF-E9511B7D7346}" dt="2024-07-07T19:13:03.767" v="1974" actId="26606"/>
          <ac:spMkLst>
            <pc:docMk/>
            <pc:sldMk cId="305866671" sldId="265"/>
            <ac:spMk id="9318" creationId="{7C60369F-A41B-4D6E-8990-30E2715C5730}"/>
          </ac:spMkLst>
        </pc:spChg>
        <pc:spChg chg="add del">
          <ac:chgData name="Alec Schonfeld" userId="908fa86f43668255" providerId="LiveId" clId="{08ED82AE-B25D-49F1-BFAF-E9511B7D7346}" dt="2024-07-07T19:13:03.767" v="1974" actId="26606"/>
          <ac:spMkLst>
            <pc:docMk/>
            <pc:sldMk cId="305866671" sldId="265"/>
            <ac:spMk id="9319" creationId="{56A898E0-0F1C-4CD6-BBAB-3A481A2F02DB}"/>
          </ac:spMkLst>
        </pc:spChg>
        <pc:spChg chg="add del">
          <ac:chgData name="Alec Schonfeld" userId="908fa86f43668255" providerId="LiveId" clId="{08ED82AE-B25D-49F1-BFAF-E9511B7D7346}" dt="2024-07-07T19:13:03.767" v="1974" actId="26606"/>
          <ac:spMkLst>
            <pc:docMk/>
            <pc:sldMk cId="305866671" sldId="265"/>
            <ac:spMk id="9320" creationId="{19F71D3E-0832-4789-A561-3A3C31901CFC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9322" creationId="{1ED69555-EE48-4B19-812B-4E1068DBF976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9323" creationId="{57AEB73D-F521-4B19-820F-12DB6BCC8406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9324" creationId="{6B72EEBA-3A5D-41CE-8465-A45A0F65674E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9325" creationId="{EA164D6B-6878-4B9F-A2D0-985D39B17B46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9326" creationId="{362F176A-9349-4CD7-8042-59C0200C8CE9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9327" creationId="{57851D67-7085-40E2-B146-F91433A28E08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9328" creationId="{064738AB-B6BE-4867-889A-52CE4AC8DBD0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9329" creationId="{4E9A171F-91A7-42F8-B25C-E38B244E757C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9330" creationId="{9C969C2C-E7E3-4052-87D4-61E733EC1BBD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9331" creationId="{2C9E843B-168A-434F-8361-E0EFACAC3600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9332" creationId="{3B5E7C6C-B1FA-4754-B40B-ABE18CE2A81A}"/>
          </ac:spMkLst>
        </pc:spChg>
        <pc:spChg chg="add del">
          <ac:chgData name="Alec Schonfeld" userId="908fa86f43668255" providerId="LiveId" clId="{08ED82AE-B25D-49F1-BFAF-E9511B7D7346}" dt="2024-07-07T19:13:08.437" v="1976" actId="26606"/>
          <ac:spMkLst>
            <pc:docMk/>
            <pc:sldMk cId="305866671" sldId="265"/>
            <ac:spMk id="9333" creationId="{7C60369F-A41B-4D6E-8990-30E2715C5730}"/>
          </ac:spMkLst>
        </pc:spChg>
        <pc:grpChg chg="add mod ord">
          <ac:chgData name="Alec Schonfeld" userId="908fa86f43668255" providerId="LiveId" clId="{08ED82AE-B25D-49F1-BFAF-E9511B7D7346}" dt="2024-07-07T19:13:42.988" v="1996" actId="14100"/>
          <ac:grpSpMkLst>
            <pc:docMk/>
            <pc:sldMk cId="305866671" sldId="265"/>
            <ac:grpSpMk id="7" creationId="{C706FE42-7C1B-60E9-5499-7EE97292ED49}"/>
          </ac:grpSpMkLst>
        </pc:grpChg>
        <pc:picChg chg="del">
          <ac:chgData name="Alec Schonfeld" userId="908fa86f43668255" providerId="LiveId" clId="{08ED82AE-B25D-49F1-BFAF-E9511B7D7346}" dt="2024-07-07T19:12:28.951" v="1936" actId="478"/>
          <ac:picMkLst>
            <pc:docMk/>
            <pc:sldMk cId="305866671" sldId="265"/>
            <ac:picMk id="7170" creationId="{E9DC9DAA-69AA-067C-70B3-54F76EA1469C}"/>
          </ac:picMkLst>
        </pc:picChg>
        <pc:picChg chg="add del mod ord">
          <ac:chgData name="Alec Schonfeld" userId="908fa86f43668255" providerId="LiveId" clId="{08ED82AE-B25D-49F1-BFAF-E9511B7D7346}" dt="2024-07-07T19:16:03.037" v="2083" actId="478"/>
          <ac:picMkLst>
            <pc:docMk/>
            <pc:sldMk cId="305866671" sldId="265"/>
            <ac:picMk id="9218" creationId="{998F7406-E20F-9ECC-129A-AF86293BFF64}"/>
          </ac:picMkLst>
        </pc:picChg>
        <pc:picChg chg="add del mod ord">
          <ac:chgData name="Alec Schonfeld" userId="908fa86f43668255" providerId="LiveId" clId="{08ED82AE-B25D-49F1-BFAF-E9511B7D7346}" dt="2024-07-07T19:16:16.223" v="2095" actId="478"/>
          <ac:picMkLst>
            <pc:docMk/>
            <pc:sldMk cId="305866671" sldId="265"/>
            <ac:picMk id="9220" creationId="{D5A5CFA7-0081-1845-55D2-1C2A5F815514}"/>
          </ac:picMkLst>
        </pc:picChg>
        <pc:picChg chg="add mod">
          <ac:chgData name="Alec Schonfeld" userId="908fa86f43668255" providerId="LiveId" clId="{08ED82AE-B25D-49F1-BFAF-E9511B7D7346}" dt="2024-07-07T19:16:12.766" v="2094" actId="14100"/>
          <ac:picMkLst>
            <pc:docMk/>
            <pc:sldMk cId="305866671" sldId="265"/>
            <ac:picMk id="9222" creationId="{5C838956-173E-924C-9901-1E3E0942F49F}"/>
          </ac:picMkLst>
        </pc:picChg>
        <pc:picChg chg="add mod">
          <ac:chgData name="Alec Schonfeld" userId="908fa86f43668255" providerId="LiveId" clId="{08ED82AE-B25D-49F1-BFAF-E9511B7D7346}" dt="2024-07-07T19:16:30.335" v="2106" actId="14100"/>
          <ac:picMkLst>
            <pc:docMk/>
            <pc:sldMk cId="305866671" sldId="265"/>
            <ac:picMk id="9224" creationId="{B4EB0F4A-3DC5-62A7-0DDD-C6D254D3F638}"/>
          </ac:picMkLst>
        </pc:picChg>
        <pc:picChg chg="add">
          <ac:chgData name="Alec Schonfeld" userId="908fa86f43668255" providerId="LiveId" clId="{08ED82AE-B25D-49F1-BFAF-E9511B7D7346}" dt="2024-07-07T19:24:25.489" v="2191"/>
          <ac:picMkLst>
            <pc:docMk/>
            <pc:sldMk cId="305866671" sldId="265"/>
            <ac:picMk id="9226" creationId="{D5AEA661-4871-2C6B-2FF4-87432962730C}"/>
          </ac:picMkLst>
        </pc:picChg>
      </pc:sldChg>
      <pc:sldChg chg="addSp delSp add del setBg delDesignElem">
        <pc:chgData name="Alec Schonfeld" userId="908fa86f43668255" providerId="LiveId" clId="{08ED82AE-B25D-49F1-BFAF-E9511B7D7346}" dt="2024-07-07T19:12:24.211" v="1922"/>
        <pc:sldMkLst>
          <pc:docMk/>
          <pc:sldMk cId="701989505" sldId="265"/>
        </pc:sldMkLst>
        <pc:spChg chg="add del">
          <ac:chgData name="Alec Schonfeld" userId="908fa86f43668255" providerId="LiveId" clId="{08ED82AE-B25D-49F1-BFAF-E9511B7D7346}" dt="2024-07-07T19:12:24.211" v="1922"/>
          <ac:spMkLst>
            <pc:docMk/>
            <pc:sldMk cId="701989505" sldId="265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7T19:12:24.211" v="1922"/>
          <ac:spMkLst>
            <pc:docMk/>
            <pc:sldMk cId="701989505" sldId="265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7T19:12:24.211" v="1922"/>
          <ac:spMkLst>
            <pc:docMk/>
            <pc:sldMk cId="701989505" sldId="265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7T19:12:24.211" v="1922"/>
          <ac:spMkLst>
            <pc:docMk/>
            <pc:sldMk cId="701989505" sldId="265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7T19:12:24.211" v="1922"/>
          <ac:spMkLst>
            <pc:docMk/>
            <pc:sldMk cId="701989505" sldId="265"/>
            <ac:spMk id="16" creationId="{9D9D367D-6DD2-4A7C-8918-0DCAC297559A}"/>
          </ac:spMkLst>
        </pc:spChg>
      </pc:sldChg>
      <pc:sldChg chg="addSp delSp modSp add mod ord">
        <pc:chgData name="Alec Schonfeld" userId="908fa86f43668255" providerId="LiveId" clId="{08ED82AE-B25D-49F1-BFAF-E9511B7D7346}" dt="2024-07-21T14:48:45.118" v="2638" actId="20577"/>
        <pc:sldMkLst>
          <pc:docMk/>
          <pc:sldMk cId="78121614" sldId="266"/>
        </pc:sldMkLst>
        <pc:spChg chg="mod">
          <ac:chgData name="Alec Schonfeld" userId="908fa86f43668255" providerId="LiveId" clId="{08ED82AE-B25D-49F1-BFAF-E9511B7D7346}" dt="2024-07-09T23:20:37.668" v="2297" actId="20577"/>
          <ac:spMkLst>
            <pc:docMk/>
            <pc:sldMk cId="78121614" sldId="266"/>
            <ac:spMk id="2" creationId="{CBDADA32-0FA8-E2C8-3A9C-573BD81330C5}"/>
          </ac:spMkLst>
        </pc:spChg>
        <pc:spChg chg="mod">
          <ac:chgData name="Alec Schonfeld" userId="908fa86f43668255" providerId="LiveId" clId="{08ED82AE-B25D-49F1-BFAF-E9511B7D7346}" dt="2024-07-21T14:48:45.118" v="2638" actId="20577"/>
          <ac:spMkLst>
            <pc:docMk/>
            <pc:sldMk cId="78121614" sldId="266"/>
            <ac:spMk id="6" creationId="{10291138-EF8F-E37F-43FE-749F236D7B10}"/>
          </ac:spMkLst>
        </pc:spChg>
        <pc:picChg chg="add mod">
          <ac:chgData name="Alec Schonfeld" userId="908fa86f43668255" providerId="LiveId" clId="{08ED82AE-B25D-49F1-BFAF-E9511B7D7346}" dt="2024-07-21T14:48:08.462" v="2525" actId="1076"/>
          <ac:picMkLst>
            <pc:docMk/>
            <pc:sldMk cId="78121614" sldId="266"/>
            <ac:picMk id="1026" creationId="{95BE4CD7-4903-09D7-B199-C278E8E079A3}"/>
          </ac:picMkLst>
        </pc:picChg>
        <pc:picChg chg="del">
          <ac:chgData name="Alec Schonfeld" userId="908fa86f43668255" providerId="LiveId" clId="{08ED82AE-B25D-49F1-BFAF-E9511B7D7346}" dt="2024-07-07T19:24:56.475" v="2244" actId="478"/>
          <ac:picMkLst>
            <pc:docMk/>
            <pc:sldMk cId="78121614" sldId="266"/>
            <ac:picMk id="7170" creationId="{E9DC9DAA-69AA-067C-70B3-54F76EA1469C}"/>
          </ac:picMkLst>
        </pc:picChg>
        <pc:picChg chg="add del mod">
          <ac:chgData name="Alec Schonfeld" userId="908fa86f43668255" providerId="LiveId" clId="{08ED82AE-B25D-49F1-BFAF-E9511B7D7346}" dt="2024-07-21T14:48:02.555" v="2519" actId="478"/>
          <ac:picMkLst>
            <pc:docMk/>
            <pc:sldMk cId="78121614" sldId="266"/>
            <ac:picMk id="10242" creationId="{58A79B28-1C2B-81D4-DEB2-4111F66BA373}"/>
          </ac:picMkLst>
        </pc:picChg>
      </pc:sldChg>
      <pc:sldChg chg="addSp delSp add del setBg delDesignElem">
        <pc:chgData name="Alec Schonfeld" userId="908fa86f43668255" providerId="LiveId" clId="{08ED82AE-B25D-49F1-BFAF-E9511B7D7346}" dt="2024-07-07T19:24:43.171" v="2218"/>
        <pc:sldMkLst>
          <pc:docMk/>
          <pc:sldMk cId="83067177" sldId="266"/>
        </pc:sldMkLst>
        <pc:spChg chg="add del">
          <ac:chgData name="Alec Schonfeld" userId="908fa86f43668255" providerId="LiveId" clId="{08ED82AE-B25D-49F1-BFAF-E9511B7D7346}" dt="2024-07-07T19:24:43.171" v="2218"/>
          <ac:spMkLst>
            <pc:docMk/>
            <pc:sldMk cId="83067177" sldId="266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7T19:24:43.171" v="2218"/>
          <ac:spMkLst>
            <pc:docMk/>
            <pc:sldMk cId="83067177" sldId="266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7T19:24:43.171" v="2218"/>
          <ac:spMkLst>
            <pc:docMk/>
            <pc:sldMk cId="83067177" sldId="266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7T19:24:43.171" v="2218"/>
          <ac:spMkLst>
            <pc:docMk/>
            <pc:sldMk cId="83067177" sldId="266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7T19:24:43.171" v="2218"/>
          <ac:spMkLst>
            <pc:docMk/>
            <pc:sldMk cId="83067177" sldId="266"/>
            <ac:spMk id="16" creationId="{9D9D367D-6DD2-4A7C-8918-0DCAC297559A}"/>
          </ac:spMkLst>
        </pc:spChg>
      </pc:sldChg>
      <pc:sldChg chg="modSp add del mod">
        <pc:chgData name="Alec Schonfeld" userId="908fa86f43668255" providerId="LiveId" clId="{08ED82AE-B25D-49F1-BFAF-E9511B7D7346}" dt="2024-07-07T19:24:34.260" v="2209"/>
        <pc:sldMkLst>
          <pc:docMk/>
          <pc:sldMk cId="184104336" sldId="266"/>
        </pc:sldMkLst>
        <pc:spChg chg="mod">
          <ac:chgData name="Alec Schonfeld" userId="908fa86f43668255" providerId="LiveId" clId="{08ED82AE-B25D-49F1-BFAF-E9511B7D7346}" dt="2024-07-07T19:24:33.977" v="2208" actId="20577"/>
          <ac:spMkLst>
            <pc:docMk/>
            <pc:sldMk cId="184104336" sldId="266"/>
            <ac:spMk id="2" creationId="{CBDADA32-0FA8-E2C8-3A9C-573BD81330C5}"/>
          </ac:spMkLst>
        </pc:spChg>
      </pc:sldChg>
      <pc:sldChg chg="addSp delSp add del setBg delDesignElem">
        <pc:chgData name="Alec Schonfeld" userId="908fa86f43668255" providerId="LiveId" clId="{08ED82AE-B25D-49F1-BFAF-E9511B7D7346}" dt="2024-07-07T19:24:29.770" v="2194"/>
        <pc:sldMkLst>
          <pc:docMk/>
          <pc:sldMk cId="606252250" sldId="266"/>
        </pc:sldMkLst>
        <pc:spChg chg="add del">
          <ac:chgData name="Alec Schonfeld" userId="908fa86f43668255" providerId="LiveId" clId="{08ED82AE-B25D-49F1-BFAF-E9511B7D7346}" dt="2024-07-07T19:24:29.770" v="2194"/>
          <ac:spMkLst>
            <pc:docMk/>
            <pc:sldMk cId="606252250" sldId="266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7T19:24:29.770" v="2194"/>
          <ac:spMkLst>
            <pc:docMk/>
            <pc:sldMk cId="606252250" sldId="266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7T19:24:29.770" v="2194"/>
          <ac:spMkLst>
            <pc:docMk/>
            <pc:sldMk cId="606252250" sldId="266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7T19:24:29.770" v="2194"/>
          <ac:spMkLst>
            <pc:docMk/>
            <pc:sldMk cId="606252250" sldId="266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7T19:24:29.770" v="2194"/>
          <ac:spMkLst>
            <pc:docMk/>
            <pc:sldMk cId="606252250" sldId="266"/>
            <ac:spMk id="16" creationId="{9D9D367D-6DD2-4A7C-8918-0DCAC297559A}"/>
          </ac:spMkLst>
        </pc:spChg>
      </pc:sldChg>
      <pc:sldChg chg="addSp delSp add del setBg delDesignElem">
        <pc:chgData name="Alec Schonfeld" userId="908fa86f43668255" providerId="LiveId" clId="{08ED82AE-B25D-49F1-BFAF-E9511B7D7346}" dt="2024-07-07T19:12:30.183" v="1939"/>
        <pc:sldMkLst>
          <pc:docMk/>
          <pc:sldMk cId="1208872365" sldId="266"/>
        </pc:sldMkLst>
        <pc:spChg chg="add del">
          <ac:chgData name="Alec Schonfeld" userId="908fa86f43668255" providerId="LiveId" clId="{08ED82AE-B25D-49F1-BFAF-E9511B7D7346}" dt="2024-07-07T19:12:30.183" v="1939"/>
          <ac:spMkLst>
            <pc:docMk/>
            <pc:sldMk cId="1208872365" sldId="266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7T19:12:30.183" v="1939"/>
          <ac:spMkLst>
            <pc:docMk/>
            <pc:sldMk cId="1208872365" sldId="266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7T19:12:30.183" v="1939"/>
          <ac:spMkLst>
            <pc:docMk/>
            <pc:sldMk cId="1208872365" sldId="266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7T19:12:30.183" v="1939"/>
          <ac:spMkLst>
            <pc:docMk/>
            <pc:sldMk cId="1208872365" sldId="266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7T19:12:30.183" v="1939"/>
          <ac:spMkLst>
            <pc:docMk/>
            <pc:sldMk cId="1208872365" sldId="266"/>
            <ac:spMk id="16" creationId="{9D9D367D-6DD2-4A7C-8918-0DCAC297559A}"/>
          </ac:spMkLst>
        </pc:spChg>
      </pc:sldChg>
      <pc:sldChg chg="addSp delSp add del ord setBg delDesignElem">
        <pc:chgData name="Alec Schonfeld" userId="908fa86f43668255" providerId="LiveId" clId="{08ED82AE-B25D-49F1-BFAF-E9511B7D7346}" dt="2024-07-07T19:24:40.885" v="2215"/>
        <pc:sldMkLst>
          <pc:docMk/>
          <pc:sldMk cId="1842657013" sldId="266"/>
        </pc:sldMkLst>
        <pc:spChg chg="add del">
          <ac:chgData name="Alec Schonfeld" userId="908fa86f43668255" providerId="LiveId" clId="{08ED82AE-B25D-49F1-BFAF-E9511B7D7346}" dt="2024-07-07T19:24:40.885" v="2215"/>
          <ac:spMkLst>
            <pc:docMk/>
            <pc:sldMk cId="1842657013" sldId="266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7T19:24:40.885" v="2215"/>
          <ac:spMkLst>
            <pc:docMk/>
            <pc:sldMk cId="1842657013" sldId="266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7T19:24:40.885" v="2215"/>
          <ac:spMkLst>
            <pc:docMk/>
            <pc:sldMk cId="1842657013" sldId="266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7T19:24:40.885" v="2215"/>
          <ac:spMkLst>
            <pc:docMk/>
            <pc:sldMk cId="1842657013" sldId="266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7T19:24:40.885" v="2215"/>
          <ac:spMkLst>
            <pc:docMk/>
            <pc:sldMk cId="1842657013" sldId="266"/>
            <ac:spMk id="16" creationId="{9D9D367D-6DD2-4A7C-8918-0DCAC297559A}"/>
          </ac:spMkLst>
        </pc:spChg>
      </pc:sldChg>
      <pc:sldChg chg="addSp delSp modSp add mod">
        <pc:chgData name="Alec Schonfeld" userId="908fa86f43668255" providerId="LiveId" clId="{08ED82AE-B25D-49F1-BFAF-E9511B7D7346}" dt="2024-07-28T18:04:29.795" v="2870" actId="22"/>
        <pc:sldMkLst>
          <pc:docMk/>
          <pc:sldMk cId="1555393031" sldId="267"/>
        </pc:sldMkLst>
        <pc:spChg chg="mod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2" creationId="{CBDADA32-0FA8-E2C8-3A9C-573BD81330C5}"/>
          </ac:spMkLst>
        </pc:spChg>
        <pc:spChg chg="add mod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3" creationId="{7C798D3D-413C-F673-ACB5-FB4623BFB578}"/>
          </ac:spMkLst>
        </pc:spChg>
        <pc:spChg chg="mod">
          <ac:chgData name="Alec Schonfeld" userId="908fa86f43668255" providerId="LiveId" clId="{08ED82AE-B25D-49F1-BFAF-E9511B7D7346}" dt="2024-07-11T21:19:15.781" v="2329" actId="14100"/>
          <ac:spMkLst>
            <pc:docMk/>
            <pc:sldMk cId="1555393031" sldId="267"/>
            <ac:spMk id="4" creationId="{6B1AFE6F-BA48-B24F-B27D-F1146F78C31A}"/>
          </ac:spMkLst>
        </pc:spChg>
        <pc:spChg chg="mod">
          <ac:chgData name="Alec Schonfeld" userId="908fa86f43668255" providerId="LiveId" clId="{08ED82AE-B25D-49F1-BFAF-E9511B7D7346}" dt="2024-07-11T21:18:57.465" v="2324" actId="1076"/>
          <ac:spMkLst>
            <pc:docMk/>
            <pc:sldMk cId="1555393031" sldId="267"/>
            <ac:spMk id="5" creationId="{05A55596-4BD3-EC4A-2331-01BD7889B065}"/>
          </ac:spMkLst>
        </pc:spChg>
        <pc:spChg chg="mod">
          <ac:chgData name="Alec Schonfeld" userId="908fa86f43668255" providerId="LiveId" clId="{08ED82AE-B25D-49F1-BFAF-E9511B7D7346}" dt="2024-07-28T18:03:21.778" v="2866" actId="20577"/>
          <ac:spMkLst>
            <pc:docMk/>
            <pc:sldMk cId="1555393031" sldId="267"/>
            <ac:spMk id="6" creationId="{10291138-EF8F-E37F-43FE-749F236D7B10}"/>
          </ac:spMkLst>
        </pc:spChg>
        <pc:spChg chg="add del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28T18:04:29.795" v="2870" actId="22"/>
          <ac:spMkLst>
            <pc:docMk/>
            <pc:sldMk cId="1555393031" sldId="267"/>
            <ac:spMk id="11" creationId="{641CDDE7-6455-459D-6438-DAA2BE9CBD4A}"/>
          </ac:spMkLst>
        </pc:spChg>
        <pc:spChg chg="add del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16" creationId="{9D9D367D-6DD2-4A7C-8918-0DCAC297559A}"/>
          </ac:spMkLst>
        </pc:spChg>
        <pc:spChg chg="add del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1031" creationId="{099405E2-1A96-4DBA-A9DC-4C2A1B421CA9}"/>
          </ac:spMkLst>
        </pc:spChg>
        <pc:spChg chg="add del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1033" creationId="{C3FEC850-D70F-4F53-AFB0-352FEA94523E}"/>
          </ac:spMkLst>
        </pc:spChg>
        <pc:spChg chg="add del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1035" creationId="{98928BEC-981A-4B8F-98FA-839975C5F1B3}"/>
          </ac:spMkLst>
        </pc:spChg>
        <pc:spChg chg="add del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1037" creationId="{32BA9D6C-8214-4E25-AF8B-48762AD8D530}"/>
          </ac:spMkLst>
        </pc:spChg>
        <pc:spChg chg="add del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1039" creationId="{15114E9F-2A15-431C-9EF8-E5F1FFEE121B}"/>
          </ac:spMkLst>
        </pc:spChg>
        <pc:spChg chg="add del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1041" creationId="{4E8B9C70-F708-443B-82A0-80E311A003D8}"/>
          </ac:spMkLst>
        </pc:spChg>
        <pc:spChg chg="add del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1043" creationId="{5D7B94B2-D9B6-4EAC-8CD9-3961D1784347}"/>
          </ac:spMkLst>
        </pc:spChg>
        <pc:spChg chg="add del">
          <ac:chgData name="Alec Schonfeld" userId="908fa86f43668255" providerId="LiveId" clId="{08ED82AE-B25D-49F1-BFAF-E9511B7D7346}" dt="2024-07-28T18:02:44.062" v="2830" actId="26606"/>
          <ac:spMkLst>
            <pc:docMk/>
            <pc:sldMk cId="1555393031" sldId="267"/>
            <ac:spMk id="1045" creationId="{EA6FE760-E70F-4EB9-BCB1-D7795F04B6C2}"/>
          </ac:spMkLst>
        </pc:spChg>
        <pc:grpChg chg="add mod ord">
          <ac:chgData name="Alec Schonfeld" userId="908fa86f43668255" providerId="LiveId" clId="{08ED82AE-B25D-49F1-BFAF-E9511B7D7346}" dt="2024-07-28T18:02:44.062" v="2830" actId="26606"/>
          <ac:grpSpMkLst>
            <pc:docMk/>
            <pc:sldMk cId="1555393031" sldId="267"/>
            <ac:grpSpMk id="7" creationId="{C706FE42-7C1B-60E9-5499-7EE97292ED49}"/>
          </ac:grpSpMkLst>
        </pc:grpChg>
        <pc:picChg chg="add mod ord">
          <ac:chgData name="Alec Schonfeld" userId="908fa86f43668255" providerId="LiveId" clId="{08ED82AE-B25D-49F1-BFAF-E9511B7D7346}" dt="2024-07-28T18:02:44.062" v="2830" actId="26606"/>
          <ac:picMkLst>
            <pc:docMk/>
            <pc:sldMk cId="1555393031" sldId="267"/>
            <ac:picMk id="1026" creationId="{0A12B31A-FCE7-9278-2B8B-E8AE4BC06074}"/>
          </ac:picMkLst>
        </pc:picChg>
        <pc:picChg chg="del">
          <ac:chgData name="Alec Schonfeld" userId="908fa86f43668255" providerId="LiveId" clId="{08ED82AE-B25D-49F1-BFAF-E9511B7D7346}" dt="2024-07-09T23:19:59.125" v="2255" actId="478"/>
          <ac:picMkLst>
            <pc:docMk/>
            <pc:sldMk cId="1555393031" sldId="267"/>
            <ac:picMk id="10242" creationId="{58A79B28-1C2B-81D4-DEB2-4111F66BA373}"/>
          </ac:picMkLst>
        </pc:picChg>
      </pc:sldChg>
      <pc:sldChg chg="addSp delSp add del setBg delDesignElem">
        <pc:chgData name="Alec Schonfeld" userId="908fa86f43668255" providerId="LiveId" clId="{08ED82AE-B25D-49F1-BFAF-E9511B7D7346}" dt="2024-07-09T23:19:54.441" v="2253"/>
        <pc:sldMkLst>
          <pc:docMk/>
          <pc:sldMk cId="2516902670" sldId="267"/>
        </pc:sldMkLst>
        <pc:spChg chg="add del">
          <ac:chgData name="Alec Schonfeld" userId="908fa86f43668255" providerId="LiveId" clId="{08ED82AE-B25D-49F1-BFAF-E9511B7D7346}" dt="2024-07-09T23:19:54.441" v="2253"/>
          <ac:spMkLst>
            <pc:docMk/>
            <pc:sldMk cId="2516902670" sldId="267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09T23:19:54.441" v="2253"/>
          <ac:spMkLst>
            <pc:docMk/>
            <pc:sldMk cId="2516902670" sldId="267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09T23:19:54.441" v="2253"/>
          <ac:spMkLst>
            <pc:docMk/>
            <pc:sldMk cId="2516902670" sldId="267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09T23:19:54.441" v="2253"/>
          <ac:spMkLst>
            <pc:docMk/>
            <pc:sldMk cId="2516902670" sldId="267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09T23:19:54.441" v="2253"/>
          <ac:spMkLst>
            <pc:docMk/>
            <pc:sldMk cId="2516902670" sldId="267"/>
            <ac:spMk id="16" creationId="{9D9D367D-6DD2-4A7C-8918-0DCAC297559A}"/>
          </ac:spMkLst>
        </pc:spChg>
      </pc:sldChg>
      <pc:sldChg chg="addSp delSp add del setBg delDesignElem">
        <pc:chgData name="Alec Schonfeld" userId="908fa86f43668255" providerId="LiveId" clId="{08ED82AE-B25D-49F1-BFAF-E9511B7D7346}" dt="2024-07-28T18:04:33.065" v="2873"/>
        <pc:sldMkLst>
          <pc:docMk/>
          <pc:sldMk cId="1093792561" sldId="268"/>
        </pc:sldMkLst>
        <pc:spChg chg="add del">
          <ac:chgData name="Alec Schonfeld" userId="908fa86f43668255" providerId="LiveId" clId="{08ED82AE-B25D-49F1-BFAF-E9511B7D7346}" dt="2024-07-28T18:04:33.065" v="2873"/>
          <ac:spMkLst>
            <pc:docMk/>
            <pc:sldMk cId="1093792561" sldId="268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28T18:04:33.065" v="2873"/>
          <ac:spMkLst>
            <pc:docMk/>
            <pc:sldMk cId="1093792561" sldId="268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28T18:04:33.065" v="2873"/>
          <ac:spMkLst>
            <pc:docMk/>
            <pc:sldMk cId="1093792561" sldId="268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28T18:04:33.065" v="2873"/>
          <ac:spMkLst>
            <pc:docMk/>
            <pc:sldMk cId="1093792561" sldId="268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28T18:04:33.065" v="2873"/>
          <ac:spMkLst>
            <pc:docMk/>
            <pc:sldMk cId="1093792561" sldId="268"/>
            <ac:spMk id="16" creationId="{9D9D367D-6DD2-4A7C-8918-0DCAC297559A}"/>
          </ac:spMkLst>
        </pc:spChg>
      </pc:sldChg>
      <pc:sldChg chg="addSp delSp add del setBg delDesignElem">
        <pc:chgData name="Alec Schonfeld" userId="908fa86f43668255" providerId="LiveId" clId="{08ED82AE-B25D-49F1-BFAF-E9511B7D7346}" dt="2024-07-11T21:43:55.696" v="2464"/>
        <pc:sldMkLst>
          <pc:docMk/>
          <pc:sldMk cId="1127756839" sldId="268"/>
        </pc:sldMkLst>
        <pc:spChg chg="add del">
          <ac:chgData name="Alec Schonfeld" userId="908fa86f43668255" providerId="LiveId" clId="{08ED82AE-B25D-49F1-BFAF-E9511B7D7346}" dt="2024-07-11T21:43:55.696" v="2464"/>
          <ac:spMkLst>
            <pc:docMk/>
            <pc:sldMk cId="1127756839" sldId="268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11T21:43:55.696" v="2464"/>
          <ac:spMkLst>
            <pc:docMk/>
            <pc:sldMk cId="1127756839" sldId="268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11T21:43:55.696" v="2464"/>
          <ac:spMkLst>
            <pc:docMk/>
            <pc:sldMk cId="1127756839" sldId="268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11T21:43:55.696" v="2464"/>
          <ac:spMkLst>
            <pc:docMk/>
            <pc:sldMk cId="1127756839" sldId="268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11T21:43:55.696" v="2464"/>
          <ac:spMkLst>
            <pc:docMk/>
            <pc:sldMk cId="1127756839" sldId="268"/>
            <ac:spMk id="16" creationId="{9D9D367D-6DD2-4A7C-8918-0DCAC297559A}"/>
          </ac:spMkLst>
        </pc:spChg>
      </pc:sldChg>
      <pc:sldChg chg="addSp delSp modSp add mod">
        <pc:chgData name="Alec Schonfeld" userId="908fa86f43668255" providerId="LiveId" clId="{08ED82AE-B25D-49F1-BFAF-E9511B7D7346}" dt="2024-07-28T18:07:52.160" v="2972" actId="20577"/>
        <pc:sldMkLst>
          <pc:docMk/>
          <pc:sldMk cId="1804517059" sldId="268"/>
        </pc:sldMkLst>
        <pc:spChg chg="mod">
          <ac:chgData name="Alec Schonfeld" userId="908fa86f43668255" providerId="LiveId" clId="{08ED82AE-B25D-49F1-BFAF-E9511B7D7346}" dt="2024-07-28T18:04:48.710" v="2892" actId="20577"/>
          <ac:spMkLst>
            <pc:docMk/>
            <pc:sldMk cId="1804517059" sldId="268"/>
            <ac:spMk id="2" creationId="{CBDADA32-0FA8-E2C8-3A9C-573BD81330C5}"/>
          </ac:spMkLst>
        </pc:spChg>
        <pc:spChg chg="mod">
          <ac:chgData name="Alec Schonfeld" userId="908fa86f43668255" providerId="LiveId" clId="{08ED82AE-B25D-49F1-BFAF-E9511B7D7346}" dt="2024-07-28T18:05:28.322" v="2901" actId="120"/>
          <ac:spMkLst>
            <pc:docMk/>
            <pc:sldMk cId="1804517059" sldId="268"/>
            <ac:spMk id="3" creationId="{7C798D3D-413C-F673-ACB5-FB4623BFB578}"/>
          </ac:spMkLst>
        </pc:spChg>
        <pc:spChg chg="add mod">
          <ac:chgData name="Alec Schonfeld" userId="908fa86f43668255" providerId="LiveId" clId="{08ED82AE-B25D-49F1-BFAF-E9511B7D7346}" dt="2024-07-28T18:07:47.016" v="2968" actId="1076"/>
          <ac:spMkLst>
            <pc:docMk/>
            <pc:sldMk cId="1804517059" sldId="268"/>
            <ac:spMk id="9" creationId="{514DD00E-42D4-3FEE-CEA8-E43AC0D9E940}"/>
          </ac:spMkLst>
        </pc:spChg>
        <pc:spChg chg="add mod">
          <ac:chgData name="Alec Schonfeld" userId="908fa86f43668255" providerId="LiveId" clId="{08ED82AE-B25D-49F1-BFAF-E9511B7D7346}" dt="2024-07-28T18:07:52.160" v="2972" actId="20577"/>
          <ac:spMkLst>
            <pc:docMk/>
            <pc:sldMk cId="1804517059" sldId="268"/>
            <ac:spMk id="11" creationId="{6FC424A4-E43C-C9B1-06FE-58AA4FACF651}"/>
          </ac:spMkLst>
        </pc:spChg>
        <pc:grpChg chg="del">
          <ac:chgData name="Alec Schonfeld" userId="908fa86f43668255" providerId="LiveId" clId="{08ED82AE-B25D-49F1-BFAF-E9511B7D7346}" dt="2024-07-28T18:05:08.264" v="2895" actId="478"/>
          <ac:grpSpMkLst>
            <pc:docMk/>
            <pc:sldMk cId="1804517059" sldId="268"/>
            <ac:grpSpMk id="7" creationId="{C706FE42-7C1B-60E9-5499-7EE97292ED49}"/>
          </ac:grpSpMkLst>
        </pc:grpChg>
        <pc:picChg chg="del">
          <ac:chgData name="Alec Schonfeld" userId="908fa86f43668255" providerId="LiveId" clId="{08ED82AE-B25D-49F1-BFAF-E9511B7D7346}" dt="2024-07-28T18:05:06.205" v="2894" actId="478"/>
          <ac:picMkLst>
            <pc:docMk/>
            <pc:sldMk cId="1804517059" sldId="268"/>
            <ac:picMk id="1026" creationId="{0A12B31A-FCE7-9278-2B8B-E8AE4BC06074}"/>
          </ac:picMkLst>
        </pc:picChg>
      </pc:sldChg>
      <pc:sldChg chg="add del">
        <pc:chgData name="Alec Schonfeld" userId="908fa86f43668255" providerId="LiveId" clId="{08ED82AE-B25D-49F1-BFAF-E9511B7D7346}" dt="2024-07-21T14:58:14.378" v="2639" actId="47"/>
        <pc:sldMkLst>
          <pc:docMk/>
          <pc:sldMk cId="2141672364" sldId="268"/>
        </pc:sldMkLst>
      </pc:sldChg>
      <pc:sldChg chg="new del">
        <pc:chgData name="Alec Schonfeld" userId="908fa86f43668255" providerId="LiveId" clId="{08ED82AE-B25D-49F1-BFAF-E9511B7D7346}" dt="2024-07-28T18:04:25.381" v="2868" actId="680"/>
        <pc:sldMkLst>
          <pc:docMk/>
          <pc:sldMk cId="3148112528" sldId="268"/>
        </pc:sldMkLst>
      </pc:sldChg>
      <pc:sldChg chg="addSp delSp add del setBg delDesignElem">
        <pc:chgData name="Alec Schonfeld" userId="908fa86f43668255" providerId="LiveId" clId="{08ED82AE-B25D-49F1-BFAF-E9511B7D7346}" dt="2024-07-28T18:04:37.434" v="2876"/>
        <pc:sldMkLst>
          <pc:docMk/>
          <pc:sldMk cId="4055504486" sldId="268"/>
        </pc:sldMkLst>
        <pc:spChg chg="add del">
          <ac:chgData name="Alec Schonfeld" userId="908fa86f43668255" providerId="LiveId" clId="{08ED82AE-B25D-49F1-BFAF-E9511B7D7346}" dt="2024-07-28T18:04:37.434" v="2876"/>
          <ac:spMkLst>
            <pc:docMk/>
            <pc:sldMk cId="4055504486" sldId="268"/>
            <ac:spMk id="8" creationId="{72526924-84D3-45FB-A5FE-62D8FCBF53B6}"/>
          </ac:spMkLst>
        </pc:spChg>
        <pc:spChg chg="add del">
          <ac:chgData name="Alec Schonfeld" userId="908fa86f43668255" providerId="LiveId" clId="{08ED82AE-B25D-49F1-BFAF-E9511B7D7346}" dt="2024-07-28T18:04:37.434" v="2876"/>
          <ac:spMkLst>
            <pc:docMk/>
            <pc:sldMk cId="4055504486" sldId="268"/>
            <ac:spMk id="10" creationId="{5C2A6256-1DD0-4E4B-A8B3-9A711B4DBE0C}"/>
          </ac:spMkLst>
        </pc:spChg>
        <pc:spChg chg="add del">
          <ac:chgData name="Alec Schonfeld" userId="908fa86f43668255" providerId="LiveId" clId="{08ED82AE-B25D-49F1-BFAF-E9511B7D7346}" dt="2024-07-28T18:04:37.434" v="2876"/>
          <ac:spMkLst>
            <pc:docMk/>
            <pc:sldMk cId="4055504486" sldId="268"/>
            <ac:spMk id="12" creationId="{41760540-185E-4652-BFD2-9B362EF3BC99}"/>
          </ac:spMkLst>
        </pc:spChg>
        <pc:spChg chg="add del">
          <ac:chgData name="Alec Schonfeld" userId="908fa86f43668255" providerId="LiveId" clId="{08ED82AE-B25D-49F1-BFAF-E9511B7D7346}" dt="2024-07-28T18:04:37.434" v="2876"/>
          <ac:spMkLst>
            <pc:docMk/>
            <pc:sldMk cId="4055504486" sldId="268"/>
            <ac:spMk id="14" creationId="{729789F4-85C1-41A0-83EB-992E22210CB9}"/>
          </ac:spMkLst>
        </pc:spChg>
        <pc:spChg chg="add del">
          <ac:chgData name="Alec Schonfeld" userId="908fa86f43668255" providerId="LiveId" clId="{08ED82AE-B25D-49F1-BFAF-E9511B7D7346}" dt="2024-07-28T18:04:37.434" v="2876"/>
          <ac:spMkLst>
            <pc:docMk/>
            <pc:sldMk cId="4055504486" sldId="268"/>
            <ac:spMk id="16" creationId="{9D9D367D-6DD2-4A7C-8918-0DCAC29755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1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8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53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9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0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9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9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8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42E9B-1171-3025-DE9C-BC324206C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81889-8099-55BC-62C6-D26C4BC8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lm reel and slate">
            <a:extLst>
              <a:ext uri="{FF2B5EF4-FFF2-40B4-BE49-F238E27FC236}">
                <a16:creationId xmlns:a16="http://schemas.microsoft.com/office/drawing/2014/main" id="{76873635-8A6E-14D1-63F9-44E501F6F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4" r="33878" b="-2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DA32-0FA8-E2C8-3A9C-573BD813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Movie Length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06FE42-7C1B-60E9-5499-7EE97292ED49}"/>
              </a:ext>
            </a:extLst>
          </p:cNvPr>
          <p:cNvGrpSpPr/>
          <p:nvPr/>
        </p:nvGrpSpPr>
        <p:grpSpPr>
          <a:xfrm>
            <a:off x="1535371" y="5140196"/>
            <a:ext cx="9764975" cy="1554032"/>
            <a:chOff x="7885931" y="2168822"/>
            <a:chExt cx="4001269" cy="42626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1AFE6F-BA48-B24F-B27D-F1146F78C31A}"/>
                </a:ext>
              </a:extLst>
            </p:cNvPr>
            <p:cNvSpPr/>
            <p:nvPr/>
          </p:nvSpPr>
          <p:spPr>
            <a:xfrm>
              <a:off x="7885933" y="2730924"/>
              <a:ext cx="4001267" cy="3700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A55596-4BD3-EC4A-2331-01BD7889B065}"/>
                </a:ext>
              </a:extLst>
            </p:cNvPr>
            <p:cNvSpPr/>
            <p:nvPr/>
          </p:nvSpPr>
          <p:spPr>
            <a:xfrm>
              <a:off x="7885931" y="2168822"/>
              <a:ext cx="3990312" cy="9169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Takeaways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291138-EF8F-E37F-43FE-749F236D7B10}"/>
                </a:ext>
              </a:extLst>
            </p:cNvPr>
            <p:cNvSpPr txBox="1"/>
            <p:nvPr/>
          </p:nvSpPr>
          <p:spPr>
            <a:xfrm>
              <a:off x="7953439" y="3197331"/>
              <a:ext cx="3922804" cy="1604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Movie length seems to be a factor with movies 121 – 180 minutes registering the highest number of average votes per film</a:t>
              </a:r>
            </a:p>
          </p:txBody>
        </p:sp>
      </p:grpSp>
      <p:pic>
        <p:nvPicPr>
          <p:cNvPr id="9222" name="Picture 6">
            <a:extLst>
              <a:ext uri="{FF2B5EF4-FFF2-40B4-BE49-F238E27FC236}">
                <a16:creationId xmlns:a16="http://schemas.microsoft.com/office/drawing/2014/main" id="{5C838956-173E-924C-9901-1E3E0942F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58" y="2365442"/>
            <a:ext cx="4115555" cy="266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B4EB0F4A-3DC5-62A7-0DDD-C6D254D3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835" y="2365442"/>
            <a:ext cx="4179095" cy="266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DA32-0FA8-E2C8-3A9C-573BD813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Gross Income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06FE42-7C1B-60E9-5499-7EE97292ED49}"/>
              </a:ext>
            </a:extLst>
          </p:cNvPr>
          <p:cNvGrpSpPr/>
          <p:nvPr/>
        </p:nvGrpSpPr>
        <p:grpSpPr>
          <a:xfrm>
            <a:off x="7388843" y="2730922"/>
            <a:ext cx="4498357" cy="3700561"/>
            <a:chOff x="7885931" y="2730922"/>
            <a:chExt cx="4001269" cy="37005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1AFE6F-BA48-B24F-B27D-F1146F78C31A}"/>
                </a:ext>
              </a:extLst>
            </p:cNvPr>
            <p:cNvSpPr/>
            <p:nvPr/>
          </p:nvSpPr>
          <p:spPr>
            <a:xfrm>
              <a:off x="7885933" y="2730924"/>
              <a:ext cx="4001267" cy="3700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A55596-4BD3-EC4A-2331-01BD7889B065}"/>
                </a:ext>
              </a:extLst>
            </p:cNvPr>
            <p:cNvSpPr/>
            <p:nvPr/>
          </p:nvSpPr>
          <p:spPr>
            <a:xfrm>
              <a:off x="7885931" y="2730922"/>
              <a:ext cx="3990312" cy="35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Takeaways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291138-EF8F-E37F-43FE-749F236D7B10}"/>
                </a:ext>
              </a:extLst>
            </p:cNvPr>
            <p:cNvSpPr txBox="1"/>
            <p:nvPr/>
          </p:nvSpPr>
          <p:spPr>
            <a:xfrm>
              <a:off x="7953439" y="3197332"/>
              <a:ext cx="392280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The Genres that produced the most gross income are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Sci-Fi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600" dirty="0">
                  <a:solidFill>
                    <a:srgbClr val="000000"/>
                  </a:solidFill>
                  <a:latin typeface="Meiryo"/>
                </a:rPr>
                <a:t>Animation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Adventure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600" dirty="0">
                  <a:solidFill>
                    <a:srgbClr val="000000"/>
                  </a:solidFill>
                  <a:latin typeface="Meiryo"/>
                </a:rPr>
                <a:t>Fantasy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Action 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BE4CD7-4903-09D7-B199-C278E8E07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35" y="2457824"/>
            <a:ext cx="5419251" cy="40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2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DA32-0FA8-E2C8-3A9C-573BD813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Genre Gross Income YoY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06FE42-7C1B-60E9-5499-7EE97292ED49}"/>
              </a:ext>
            </a:extLst>
          </p:cNvPr>
          <p:cNvGrpSpPr/>
          <p:nvPr/>
        </p:nvGrpSpPr>
        <p:grpSpPr>
          <a:xfrm>
            <a:off x="7344764" y="3307991"/>
            <a:ext cx="4498357" cy="3147310"/>
            <a:chOff x="7885931" y="2730922"/>
            <a:chExt cx="4001269" cy="3343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1AFE6F-BA48-B24F-B27D-F1146F78C31A}"/>
                </a:ext>
              </a:extLst>
            </p:cNvPr>
            <p:cNvSpPr/>
            <p:nvPr/>
          </p:nvSpPr>
          <p:spPr>
            <a:xfrm>
              <a:off x="7885933" y="2730924"/>
              <a:ext cx="4001267" cy="33434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A55596-4BD3-EC4A-2331-01BD7889B065}"/>
                </a:ext>
              </a:extLst>
            </p:cNvPr>
            <p:cNvSpPr/>
            <p:nvPr/>
          </p:nvSpPr>
          <p:spPr>
            <a:xfrm>
              <a:off x="7885931" y="2730922"/>
              <a:ext cx="3990312" cy="35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Takeaways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291138-EF8F-E37F-43FE-749F236D7B10}"/>
                </a:ext>
              </a:extLst>
            </p:cNvPr>
            <p:cNvSpPr txBox="1"/>
            <p:nvPr/>
          </p:nvSpPr>
          <p:spPr>
            <a:xfrm>
              <a:off x="7953439" y="3197332"/>
              <a:ext cx="3922804" cy="158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From 2010-2018 gross income for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rgbClr val="000000"/>
                  </a:solidFill>
                  <a:latin typeface="Meiryo"/>
                </a:rPr>
                <a:t>Action increased 74.5%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Adventure increased 46.8%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rgbClr val="000000"/>
                  </a:solidFill>
                  <a:latin typeface="Meiryo"/>
                </a:rPr>
                <a:t>Comedy increased 7.8%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*Writer must have written more than 20 films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12B31A-FCE7-9278-2B8B-E8AE4BC06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67" y="3374492"/>
            <a:ext cx="5849219" cy="348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798D3D-413C-F673-ACB5-FB4623BFB578}"/>
              </a:ext>
            </a:extLst>
          </p:cNvPr>
          <p:cNvSpPr txBox="1"/>
          <p:nvPr/>
        </p:nvSpPr>
        <p:spPr>
          <a:xfrm>
            <a:off x="1471518" y="2391770"/>
            <a:ext cx="1035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This graph shows the YoY % change in gross income across each genre and allows us to see recent trends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5539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DA32-0FA8-E2C8-3A9C-573BD813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98D3D-413C-F673-ACB5-FB4623BFB578}"/>
              </a:ext>
            </a:extLst>
          </p:cNvPr>
          <p:cNvSpPr txBox="1"/>
          <p:nvPr/>
        </p:nvSpPr>
        <p:spPr>
          <a:xfrm>
            <a:off x="1471518" y="2391770"/>
            <a:ext cx="1035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My recommendation is to focus on a narrow subset of films with genres being Action, Adventure, and/or Sci-Fi, movie length should be around 120 minutes, and directors / writers should have 20 movies under their belt and in top 2/3 of average rating.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4DD00E-42D4-3FEE-CEA8-E43AC0D9E940}"/>
              </a:ext>
            </a:extLst>
          </p:cNvPr>
          <p:cNvSpPr/>
          <p:nvPr/>
        </p:nvSpPr>
        <p:spPr>
          <a:xfrm>
            <a:off x="1535369" y="3939896"/>
            <a:ext cx="10118626" cy="2319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C424A4-E43C-C9B1-06FE-58AA4FACF651}"/>
              </a:ext>
            </a:extLst>
          </p:cNvPr>
          <p:cNvSpPr txBox="1"/>
          <p:nvPr/>
        </p:nvSpPr>
        <p:spPr>
          <a:xfrm>
            <a:off x="1687651" y="4142416"/>
            <a:ext cx="9794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Supporting </a:t>
            </a:r>
            <a:r>
              <a:rPr lang="en-US" b="1"/>
              <a:t>Data: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Action, Adventure, and Sci-Fi films have the highest gross income, average rating, and number of votes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Movie lengths in the 120 minute bucket received the highest number of votes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difference between writers / directors in the top 2/3 versus the bottom 1/3 is substantial</a:t>
            </a:r>
          </a:p>
        </p:txBody>
      </p:sp>
    </p:spTree>
    <p:extLst>
      <p:ext uri="{BB962C8B-B14F-4D97-AF65-F5344CB8AC3E}">
        <p14:creationId xmlns:p14="http://schemas.microsoft.com/office/powerpoint/2010/main" val="180451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DA32-0FA8-E2C8-3A9C-573BD813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 and Recommendation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F762A-7C7D-357A-21A6-BE40D773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Project Prompt: </a:t>
            </a:r>
            <a:r>
              <a:rPr lang="en-US" b="0" dirty="0"/>
              <a:t>Your company wants to capitalize on the trend of big media companies creating original content and needs to understand movie </a:t>
            </a:r>
            <a:r>
              <a:rPr lang="en-US" b="0" dirty="0" err="1"/>
              <a:t>varaibles</a:t>
            </a:r>
            <a:r>
              <a:rPr lang="en-US" b="0" dirty="0"/>
              <a:t> to determine what type of films to create</a:t>
            </a:r>
          </a:p>
          <a:p>
            <a:endParaRPr lang="en-US" b="0" dirty="0"/>
          </a:p>
          <a:p>
            <a:r>
              <a:rPr lang="en-US" dirty="0"/>
              <a:t>Goal: </a:t>
            </a:r>
            <a:r>
              <a:rPr lang="en-US" b="0" dirty="0"/>
              <a:t>Analyze important movie attributes (genre, director, writer) to decide on strategy for building out an in-house film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9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DA32-0FA8-E2C8-3A9C-573BD813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Datasets Utilized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AB7A5-AED1-DFA3-7A75-AB5B43F34D3C}"/>
              </a:ext>
            </a:extLst>
          </p:cNvPr>
          <p:cNvSpPr txBox="1"/>
          <p:nvPr/>
        </p:nvSpPr>
        <p:spPr>
          <a:xfrm>
            <a:off x="1431218" y="2453232"/>
            <a:ext cx="42945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IMDB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Contains data on the year, director, writers, length, ratings, number of votes,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AutoNum type="arabicPeriod" startAt="2"/>
            </a:pPr>
            <a:r>
              <a:rPr lang="en-US" sz="1600" b="1" dirty="0"/>
              <a:t>Movie 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Gross income data broken down by foreign and domestic </a:t>
            </a:r>
          </a:p>
          <a:p>
            <a:endParaRPr lang="en-US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44A86B-D238-862F-49E3-08AF980F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464" y="2453232"/>
            <a:ext cx="4548616" cy="304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3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DA32-0FA8-E2C8-3A9C-573BD813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Variables Analyzed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BAE22F-6766-F17C-FDA0-8140B6DE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11183"/>
              </p:ext>
            </p:extLst>
          </p:nvPr>
        </p:nvGraphicFramePr>
        <p:xfrm>
          <a:off x="2077539" y="250495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4234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904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Analysis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33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8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Votes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4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 Length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84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84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9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Domestic Income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73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 Income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04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53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DA32-0FA8-E2C8-3A9C-573BD813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Rating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06FE42-7C1B-60E9-5499-7EE97292ED49}"/>
              </a:ext>
            </a:extLst>
          </p:cNvPr>
          <p:cNvGrpSpPr/>
          <p:nvPr/>
        </p:nvGrpSpPr>
        <p:grpSpPr>
          <a:xfrm>
            <a:off x="7388843" y="2730922"/>
            <a:ext cx="4498357" cy="3700561"/>
            <a:chOff x="7885931" y="2730922"/>
            <a:chExt cx="4001269" cy="37005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1AFE6F-BA48-B24F-B27D-F1146F78C31A}"/>
                </a:ext>
              </a:extLst>
            </p:cNvPr>
            <p:cNvSpPr/>
            <p:nvPr/>
          </p:nvSpPr>
          <p:spPr>
            <a:xfrm>
              <a:off x="7885933" y="2730924"/>
              <a:ext cx="4001267" cy="3700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A55596-4BD3-EC4A-2331-01BD7889B065}"/>
                </a:ext>
              </a:extLst>
            </p:cNvPr>
            <p:cNvSpPr/>
            <p:nvPr/>
          </p:nvSpPr>
          <p:spPr>
            <a:xfrm>
              <a:off x="7885931" y="2730922"/>
              <a:ext cx="3990312" cy="35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Takeaways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291138-EF8F-E37F-43FE-749F236D7B10}"/>
                </a:ext>
              </a:extLst>
            </p:cNvPr>
            <p:cNvSpPr txBox="1"/>
            <p:nvPr/>
          </p:nvSpPr>
          <p:spPr>
            <a:xfrm>
              <a:off x="7953439" y="3197332"/>
              <a:ext cx="392280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The top 5 genres by average rating are: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Short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Documentary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Game-Show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News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Biography</a:t>
              </a:r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6852C126-AC26-4047-85F0-E9D1FF5E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51" y="2642941"/>
            <a:ext cx="4926592" cy="37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6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DA32-0FA8-E2C8-3A9C-573BD813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Number of Votes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06FE42-7C1B-60E9-5499-7EE97292ED49}"/>
              </a:ext>
            </a:extLst>
          </p:cNvPr>
          <p:cNvGrpSpPr/>
          <p:nvPr/>
        </p:nvGrpSpPr>
        <p:grpSpPr>
          <a:xfrm>
            <a:off x="7388843" y="2730922"/>
            <a:ext cx="4498357" cy="3700561"/>
            <a:chOff x="7885931" y="2730922"/>
            <a:chExt cx="4001269" cy="37005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1AFE6F-BA48-B24F-B27D-F1146F78C31A}"/>
                </a:ext>
              </a:extLst>
            </p:cNvPr>
            <p:cNvSpPr/>
            <p:nvPr/>
          </p:nvSpPr>
          <p:spPr>
            <a:xfrm>
              <a:off x="7885933" y="2730924"/>
              <a:ext cx="4001267" cy="3700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A55596-4BD3-EC4A-2331-01BD7889B065}"/>
                </a:ext>
              </a:extLst>
            </p:cNvPr>
            <p:cNvSpPr/>
            <p:nvPr/>
          </p:nvSpPr>
          <p:spPr>
            <a:xfrm>
              <a:off x="7885931" y="2730922"/>
              <a:ext cx="3990312" cy="35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Takeaways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291138-EF8F-E37F-43FE-749F236D7B10}"/>
                </a:ext>
              </a:extLst>
            </p:cNvPr>
            <p:cNvSpPr txBox="1"/>
            <p:nvPr/>
          </p:nvSpPr>
          <p:spPr>
            <a:xfrm>
              <a:off x="7953439" y="3197332"/>
              <a:ext cx="392280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The top 5 genres by number of votes are: 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Adventure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600" dirty="0">
                  <a:solidFill>
                    <a:srgbClr val="000000"/>
                  </a:solidFill>
                  <a:latin typeface="Meiryo"/>
                </a:rPr>
                <a:t>Sci-Fi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Action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600" dirty="0">
                  <a:solidFill>
                    <a:srgbClr val="000000"/>
                  </a:solidFill>
                  <a:latin typeface="Meiryo"/>
                </a:rPr>
                <a:t>Fantasy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Western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E853A8-A94A-E568-E143-52ADE5E32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95" y="2768024"/>
            <a:ext cx="5133591" cy="356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64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DA32-0FA8-E2C8-3A9C-573BD813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Combined Rating Metrics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06FE42-7C1B-60E9-5499-7EE97292ED49}"/>
              </a:ext>
            </a:extLst>
          </p:cNvPr>
          <p:cNvGrpSpPr/>
          <p:nvPr/>
        </p:nvGrpSpPr>
        <p:grpSpPr>
          <a:xfrm>
            <a:off x="7388843" y="2730922"/>
            <a:ext cx="4498357" cy="3700561"/>
            <a:chOff x="7885931" y="2730922"/>
            <a:chExt cx="4001269" cy="37005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1AFE6F-BA48-B24F-B27D-F1146F78C31A}"/>
                </a:ext>
              </a:extLst>
            </p:cNvPr>
            <p:cNvSpPr/>
            <p:nvPr/>
          </p:nvSpPr>
          <p:spPr>
            <a:xfrm>
              <a:off x="7885933" y="2730924"/>
              <a:ext cx="4001267" cy="3700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A55596-4BD3-EC4A-2331-01BD7889B065}"/>
                </a:ext>
              </a:extLst>
            </p:cNvPr>
            <p:cNvSpPr/>
            <p:nvPr/>
          </p:nvSpPr>
          <p:spPr>
            <a:xfrm>
              <a:off x="7885931" y="2730922"/>
              <a:ext cx="3990312" cy="35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Takeaways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291138-EF8F-E37F-43FE-749F236D7B10}"/>
                </a:ext>
              </a:extLst>
            </p:cNvPr>
            <p:cNvSpPr txBox="1"/>
            <p:nvPr/>
          </p:nvSpPr>
          <p:spPr>
            <a:xfrm>
              <a:off x="7953439" y="3197332"/>
              <a:ext cx="392280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This graph combines the rankings for number of votes and average rating to factor both rating metrics (lower score = higher rating)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The top 5 genres are: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Meiryo"/>
                </a:rPr>
                <a:t>Biography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Adventure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Meiryo"/>
                </a:rPr>
                <a:t>Animation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Sport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Meiryo"/>
                </a:rPr>
                <a:t>Music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CADC68-5305-FD9D-4E42-80FA5B99A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55" y="2730922"/>
            <a:ext cx="5317472" cy="31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DA32-0FA8-E2C8-3A9C-573BD813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Directors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06FE42-7C1B-60E9-5499-7EE97292ED49}"/>
              </a:ext>
            </a:extLst>
          </p:cNvPr>
          <p:cNvGrpSpPr/>
          <p:nvPr/>
        </p:nvGrpSpPr>
        <p:grpSpPr>
          <a:xfrm>
            <a:off x="7388843" y="2730922"/>
            <a:ext cx="4498357" cy="3700561"/>
            <a:chOff x="7885931" y="2730922"/>
            <a:chExt cx="4001269" cy="37005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1AFE6F-BA48-B24F-B27D-F1146F78C31A}"/>
                </a:ext>
              </a:extLst>
            </p:cNvPr>
            <p:cNvSpPr/>
            <p:nvPr/>
          </p:nvSpPr>
          <p:spPr>
            <a:xfrm>
              <a:off x="7885933" y="2730924"/>
              <a:ext cx="4001267" cy="3700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A55596-4BD3-EC4A-2331-01BD7889B065}"/>
                </a:ext>
              </a:extLst>
            </p:cNvPr>
            <p:cNvSpPr/>
            <p:nvPr/>
          </p:nvSpPr>
          <p:spPr>
            <a:xfrm>
              <a:off x="7885931" y="2730922"/>
              <a:ext cx="3990312" cy="35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Takeaways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291138-EF8F-E37F-43FE-749F236D7B10}"/>
                </a:ext>
              </a:extLst>
            </p:cNvPr>
            <p:cNvSpPr txBox="1"/>
            <p:nvPr/>
          </p:nvSpPr>
          <p:spPr>
            <a:xfrm>
              <a:off x="7953439" y="3197332"/>
              <a:ext cx="392280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Top Directors based on average rating and number of votes are: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Meiryo"/>
                </a:rPr>
                <a:t>Anthony Russo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Joe Russo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Meiryo"/>
                </a:rPr>
                <a:t>James Gunn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Meiryo"/>
                </a:rPr>
                <a:t>*Director must have directed more than 20 films</a:t>
              </a:r>
            </a:p>
          </p:txBody>
        </p:sp>
      </p:grpSp>
      <p:pic>
        <p:nvPicPr>
          <p:cNvPr id="6149" name="Picture 5">
            <a:extLst>
              <a:ext uri="{FF2B5EF4-FFF2-40B4-BE49-F238E27FC236}">
                <a16:creationId xmlns:a16="http://schemas.microsoft.com/office/drawing/2014/main" id="{9E6CB373-5956-F619-3959-E68C270D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94" y="2730922"/>
            <a:ext cx="5296780" cy="3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03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DA32-0FA8-E2C8-3A9C-573BD813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Writers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06FE42-7C1B-60E9-5499-7EE97292ED49}"/>
              </a:ext>
            </a:extLst>
          </p:cNvPr>
          <p:cNvGrpSpPr/>
          <p:nvPr/>
        </p:nvGrpSpPr>
        <p:grpSpPr>
          <a:xfrm>
            <a:off x="7388843" y="2730922"/>
            <a:ext cx="4498357" cy="3700561"/>
            <a:chOff x="7885931" y="2730922"/>
            <a:chExt cx="4001269" cy="37005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1AFE6F-BA48-B24F-B27D-F1146F78C31A}"/>
                </a:ext>
              </a:extLst>
            </p:cNvPr>
            <p:cNvSpPr/>
            <p:nvPr/>
          </p:nvSpPr>
          <p:spPr>
            <a:xfrm>
              <a:off x="7885933" y="2730924"/>
              <a:ext cx="4001267" cy="3700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A55596-4BD3-EC4A-2331-01BD7889B065}"/>
                </a:ext>
              </a:extLst>
            </p:cNvPr>
            <p:cNvSpPr/>
            <p:nvPr/>
          </p:nvSpPr>
          <p:spPr>
            <a:xfrm>
              <a:off x="7885931" y="2730922"/>
              <a:ext cx="3990312" cy="35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Takeaways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291138-EF8F-E37F-43FE-749F236D7B10}"/>
                </a:ext>
              </a:extLst>
            </p:cNvPr>
            <p:cNvSpPr txBox="1"/>
            <p:nvPr/>
          </p:nvSpPr>
          <p:spPr>
            <a:xfrm>
              <a:off x="7953439" y="3197332"/>
              <a:ext cx="3922804" cy="1738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Top Writers based on average number of votes: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Adam McKay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600" dirty="0">
                  <a:solidFill>
                    <a:srgbClr val="000000"/>
                  </a:solidFill>
                  <a:latin typeface="Meiryo"/>
                </a:rPr>
                <a:t>Brad </a:t>
              </a:r>
              <a:r>
                <a:rPr lang="en-US" sz="1600" dirty="0" err="1">
                  <a:solidFill>
                    <a:srgbClr val="000000"/>
                  </a:solidFill>
                  <a:latin typeface="Meiryo"/>
                </a:rPr>
                <a:t>Miska</a:t>
              </a:r>
              <a:endParaRPr lang="en-US" sz="1600" dirty="0">
                <a:solidFill>
                  <a:srgbClr val="000000"/>
                </a:solidFill>
                <a:latin typeface="Meiryo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Simon Barrett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*Writer must have written more than 20 films</a:t>
              </a: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E9DC9DAA-69AA-067C-70B3-54F76EA14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17" y="2538412"/>
            <a:ext cx="5646950" cy="408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54556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13356</TotalTime>
  <Words>441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Meiryo</vt:lpstr>
      <vt:lpstr>Arial</vt:lpstr>
      <vt:lpstr>Corbel</vt:lpstr>
      <vt:lpstr>Helvetica Neue</vt:lpstr>
      <vt:lpstr>ShojiVTI</vt:lpstr>
      <vt:lpstr>Movie Analysis</vt:lpstr>
      <vt:lpstr>Overview and Recommendation</vt:lpstr>
      <vt:lpstr>Datasets Utilized</vt:lpstr>
      <vt:lpstr>Key Variables Analyzed</vt:lpstr>
      <vt:lpstr>Average Rating</vt:lpstr>
      <vt:lpstr>Number of Votes</vt:lpstr>
      <vt:lpstr>Combined Rating Metrics</vt:lpstr>
      <vt:lpstr>Top Directors</vt:lpstr>
      <vt:lpstr>Top Writers</vt:lpstr>
      <vt:lpstr>Movie Length</vt:lpstr>
      <vt:lpstr>Gross Income</vt:lpstr>
      <vt:lpstr>Genre Gross Income YoY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Alec Schonfeld</dc:creator>
  <cp:lastModifiedBy>Alec Schonfeld</cp:lastModifiedBy>
  <cp:revision>1</cp:revision>
  <dcterms:created xsi:type="dcterms:W3CDTF">2024-07-07T15:17:25Z</dcterms:created>
  <dcterms:modified xsi:type="dcterms:W3CDTF">2024-07-28T18:07:52Z</dcterms:modified>
</cp:coreProperties>
</file>