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0597C-0072-441D-9633-080F4DC31281}" v="187" dt="2024-12-04T15:47:48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4AB0597C-0072-441D-9633-080F4DC31281}"/>
    <pc:docChg chg="undo redo custSel addSld delSld modSld addMainMaster delMainMaster modMainMaster">
      <pc:chgData name="Alec Schonfeld" userId="908fa86f43668255" providerId="LiveId" clId="{4AB0597C-0072-441D-9633-080F4DC31281}" dt="2024-12-04T15:49:26.945" v="4441" actId="113"/>
      <pc:docMkLst>
        <pc:docMk/>
      </pc:docMkLst>
      <pc:sldChg chg="addSp delSp modSp new mod setBg modClrScheme addAnim delAnim chgLayout">
        <pc:chgData name="Alec Schonfeld" userId="908fa86f43668255" providerId="LiveId" clId="{4AB0597C-0072-441D-9633-080F4DC31281}" dt="2024-11-26T22:33:46.492" v="45"/>
        <pc:sldMkLst>
          <pc:docMk/>
          <pc:sldMk cId="3130608152" sldId="256"/>
        </pc:sldMkLst>
        <pc:spChg chg="mo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" creationId="{CAEE1B98-95FF-8D34-D40B-E27C1AF8B28B}"/>
          </ac:spMkLst>
        </pc:spChg>
        <pc:spChg chg="del">
          <ac:chgData name="Alec Schonfeld" userId="908fa86f43668255" providerId="LiveId" clId="{4AB0597C-0072-441D-9633-080F4DC31281}" dt="2024-11-26T22:32:00.026" v="24" actId="478"/>
          <ac:spMkLst>
            <pc:docMk/>
            <pc:sldMk cId="3130608152" sldId="256"/>
            <ac:spMk id="3" creationId="{70BA9876-3CB4-D949-B143-4294CAEFFC03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5" creationId="{9B45BA4C-9B54-4496-821F-9E0985CA984D}"/>
          </ac:spMkLst>
        </pc:spChg>
        <pc:spChg chg="add del">
          <ac:chgData name="Alec Schonfeld" userId="908fa86f43668255" providerId="LiveId" clId="{4AB0597C-0072-441D-9633-080F4DC31281}" dt="2024-11-26T22:32:41.488" v="29" actId="26606"/>
          <ac:spMkLst>
            <pc:docMk/>
            <pc:sldMk cId="3130608152" sldId="256"/>
            <ac:spMk id="8" creationId="{9B45BA4C-9B54-4496-821F-9E0985CA984D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10" creationId="{85E1BB9D-FAFF-4C3E-9E44-13F8FBABCD62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12" creationId="{A8DDC302-DBEC-4742-B54B-5E9AAFE96961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4" creationId="{D4F87819-B70D-4927-B657-7D175613F950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5" creationId="{DCB3820D-C773-4632-9F79-C890E1B2B50D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7" creationId="{DCB8EB4B-AFE9-41E8-95B0-F246E5740491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19" creationId="{9B45BA4C-9B54-4496-821F-9E0985CA984D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0" creationId="{85E1BB9D-FAFF-4C3E-9E44-13F8FBABCD62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1" creationId="{A8DDC302-DBEC-4742-B54B-5E9AAFE96961}"/>
          </ac:spMkLst>
        </pc:spChg>
        <pc:picChg chg="add del">
          <ac:chgData name="Alec Schonfeld" userId="908fa86f43668255" providerId="LiveId" clId="{4AB0597C-0072-441D-9633-080F4DC31281}" dt="2024-11-26T22:32:41.488" v="29" actId="26606"/>
          <ac:picMkLst>
            <pc:docMk/>
            <pc:sldMk cId="3130608152" sldId="256"/>
            <ac:picMk id="4" creationId="{B54B8583-D3B3-E6D0-2007-D6829A0A702B}"/>
          </ac:picMkLst>
        </pc:picChg>
        <pc:picChg chg="add del">
          <ac:chgData name="Alec Schonfeld" userId="908fa86f43668255" providerId="LiveId" clId="{4AB0597C-0072-441D-9633-080F4DC31281}" dt="2024-11-26T22:33:38.233" v="41" actId="26606"/>
          <ac:picMkLst>
            <pc:docMk/>
            <pc:sldMk cId="3130608152" sldId="256"/>
            <ac:picMk id="6" creationId="{E6F96258-BFCC-0502-1058-FE92DE62F0EC}"/>
          </ac:picMkLst>
        </pc:picChg>
        <pc:picChg chg="add del">
          <ac:chgData name="Alec Schonfeld" userId="908fa86f43668255" providerId="LiveId" clId="{4AB0597C-0072-441D-9633-080F4DC31281}" dt="2024-11-26T22:33:46.386" v="43" actId="26606"/>
          <ac:picMkLst>
            <pc:docMk/>
            <pc:sldMk cId="3130608152" sldId="256"/>
            <ac:picMk id="16" creationId="{4CA3DE5E-27C6-2BC0-79CB-3A761983C09D}"/>
          </ac:picMkLst>
        </pc:picChg>
        <pc:picChg chg="add">
          <ac:chgData name="Alec Schonfeld" userId="908fa86f43668255" providerId="LiveId" clId="{4AB0597C-0072-441D-9633-080F4DC31281}" dt="2024-11-26T22:33:46.489" v="44" actId="26606"/>
          <ac:picMkLst>
            <pc:docMk/>
            <pc:sldMk cId="3130608152" sldId="256"/>
            <ac:picMk id="22" creationId="{E6F96258-BFCC-0502-1058-FE92DE62F0EC}"/>
          </ac:picMkLst>
        </pc:picChg>
      </pc:sldChg>
      <pc:sldChg chg="addSp modSp new mod setBg">
        <pc:chgData name="Alec Schonfeld" userId="908fa86f43668255" providerId="LiveId" clId="{4AB0597C-0072-441D-9633-080F4DC31281}" dt="2024-12-04T15:14:57.236" v="3744" actId="20577"/>
        <pc:sldMkLst>
          <pc:docMk/>
          <pc:sldMk cId="1263158444" sldId="257"/>
        </pc:sldMkLst>
        <pc:spChg chg="mod">
          <ac:chgData name="Alec Schonfeld" userId="908fa86f43668255" providerId="LiveId" clId="{4AB0597C-0072-441D-9633-080F4DC31281}" dt="2024-11-26T22:45:10.659" v="349" actId="20577"/>
          <ac:spMkLst>
            <pc:docMk/>
            <pc:sldMk cId="1263158444" sldId="257"/>
            <ac:spMk id="2" creationId="{063E2A01-50D0-CD45-0247-0B6DFE4E9DDE}"/>
          </ac:spMkLst>
        </pc:spChg>
        <pc:spChg chg="mod">
          <ac:chgData name="Alec Schonfeld" userId="908fa86f43668255" providerId="LiveId" clId="{4AB0597C-0072-441D-9633-080F4DC31281}" dt="2024-12-04T15:14:57.236" v="3744" actId="20577"/>
          <ac:spMkLst>
            <pc:docMk/>
            <pc:sldMk cId="1263158444" sldId="257"/>
            <ac:spMk id="3" creationId="{AA86D470-8F29-2A86-D95F-2CE079A1976D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8" creationId="{84136905-015B-4510-B514-027CBA846BD6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10" creationId="{ACD0CF1E-4915-4854-AE1A-BE8E8ABDE396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12" creationId="{C378B036-879B-4F45-A653-56FC275A70F6}"/>
          </ac:spMkLst>
        </pc:spChg>
      </pc:sldChg>
      <pc:sldChg chg="new del">
        <pc:chgData name="Alec Schonfeld" userId="908fa86f43668255" providerId="LiveId" clId="{4AB0597C-0072-441D-9633-080F4DC31281}" dt="2024-11-26T22:32:41.156" v="28" actId="680"/>
        <pc:sldMkLst>
          <pc:docMk/>
          <pc:sldMk cId="2913274753" sldId="257"/>
        </pc:sldMkLst>
      </pc:sldChg>
      <pc:sldChg chg="new del">
        <pc:chgData name="Alec Schonfeld" userId="908fa86f43668255" providerId="LiveId" clId="{4AB0597C-0072-441D-9633-080F4DC31281}" dt="2024-11-26T22:45:25.001" v="396" actId="680"/>
        <pc:sldMkLst>
          <pc:docMk/>
          <pc:sldMk cId="1220062628" sldId="258"/>
        </pc:sldMkLst>
      </pc:sldChg>
      <pc:sldChg chg="addSp delSp add del setBg delDesignElem">
        <pc:chgData name="Alec Schonfeld" userId="908fa86f43668255" providerId="LiveId" clId="{4AB0597C-0072-441D-9633-080F4DC31281}" dt="2024-11-26T22:45:29.145" v="399"/>
        <pc:sldMkLst>
          <pc:docMk/>
          <pc:sldMk cId="2756226888" sldId="258"/>
        </pc:sldMkLst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8" creationId="{C8C3FCB5-9A73-66D9-9010-3C2672BEBBDD}"/>
          </ac:spMkLst>
        </pc:spChg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10" creationId="{4A8E8E73-9BA2-E6D0-DCAF-579AABA3EFBB}"/>
          </ac:spMkLst>
        </pc:spChg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12" creationId="{0E325AF3-6F42-1F09-69D0-B2BA4C17E803}"/>
          </ac:spMkLst>
        </pc:spChg>
      </pc:sldChg>
      <pc:sldChg chg="addSp delSp modSp add mod">
        <pc:chgData name="Alec Schonfeld" userId="908fa86f43668255" providerId="LiveId" clId="{4AB0597C-0072-441D-9633-080F4DC31281}" dt="2024-11-26T22:52:45.348" v="746" actId="20577"/>
        <pc:sldMkLst>
          <pc:docMk/>
          <pc:sldMk cId="3156431955" sldId="258"/>
        </pc:sldMkLst>
        <pc:spChg chg="mod">
          <ac:chgData name="Alec Schonfeld" userId="908fa86f43668255" providerId="LiveId" clId="{4AB0597C-0072-441D-9633-080F4DC31281}" dt="2024-11-26T22:45:49.806" v="416" actId="20577"/>
          <ac:spMkLst>
            <pc:docMk/>
            <pc:sldMk cId="3156431955" sldId="258"/>
            <ac:spMk id="2" creationId="{A086CA1F-EA45-2BB1-0C04-6A3A16167AFE}"/>
          </ac:spMkLst>
        </pc:spChg>
        <pc:spChg chg="mod">
          <ac:chgData name="Alec Schonfeld" userId="908fa86f43668255" providerId="LiveId" clId="{4AB0597C-0072-441D-9633-080F4DC31281}" dt="2024-11-26T22:52:45.348" v="746" actId="20577"/>
          <ac:spMkLst>
            <pc:docMk/>
            <pc:sldMk cId="3156431955" sldId="258"/>
            <ac:spMk id="3" creationId="{EE7A1C06-E80F-1542-720A-F6F9B02D912A}"/>
          </ac:spMkLst>
        </pc:spChg>
        <pc:picChg chg="add mod">
          <ac:chgData name="Alec Schonfeld" userId="908fa86f43668255" providerId="LiveId" clId="{4AB0597C-0072-441D-9633-080F4DC31281}" dt="2024-11-26T22:49:46.688" v="431" actId="1076"/>
          <ac:picMkLst>
            <pc:docMk/>
            <pc:sldMk cId="3156431955" sldId="258"/>
            <ac:picMk id="5" creationId="{F0B88B11-CAC7-B9D0-672B-F6D45F4E3B2E}"/>
          </ac:picMkLst>
        </pc:picChg>
        <pc:picChg chg="add del mod">
          <ac:chgData name="Alec Schonfeld" userId="908fa86f43668255" providerId="LiveId" clId="{4AB0597C-0072-441D-9633-080F4DC31281}" dt="2024-11-26T22:47:51.574" v="424" actId="478"/>
          <ac:picMkLst>
            <pc:docMk/>
            <pc:sldMk cId="3156431955" sldId="258"/>
            <ac:picMk id="1026" creationId="{73B6F5C1-DFDE-77C4-B7B1-6A187DABB39C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2:45:36.961" v="402"/>
        <pc:sldMkLst>
          <pc:docMk/>
          <pc:sldMk cId="3871300698" sldId="258"/>
        </pc:sldMkLst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8" creationId="{37AF4AE0-BE74-5EBB-7C54-9C6126BCCF82}"/>
          </ac:spMkLst>
        </pc:spChg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10" creationId="{9BAF44BC-6950-7A1F-84FF-025A60CCFF13}"/>
          </ac:spMkLst>
        </pc:spChg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12" creationId="{5A2554CD-33DD-01A1-F3BC-70E24AB94103}"/>
          </ac:spMkLst>
        </pc:spChg>
      </pc:sldChg>
      <pc:sldChg chg="addSp delSp add del setBg delDesignElem">
        <pc:chgData name="Alec Schonfeld" userId="908fa86f43668255" providerId="LiveId" clId="{4AB0597C-0072-441D-9633-080F4DC31281}" dt="2024-11-26T22:53:07.560" v="749"/>
        <pc:sldMkLst>
          <pc:docMk/>
          <pc:sldMk cId="2048549429" sldId="259"/>
        </pc:sldMkLst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8" creationId="{41C1ACFF-CF20-3858-FF10-0C57B7BACAB2}"/>
          </ac:spMkLst>
        </pc:spChg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10" creationId="{C8D59CDF-6014-94B8-6AA4-16764FC3FDF1}"/>
          </ac:spMkLst>
        </pc:spChg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12" creationId="{FD0D8006-3DBD-114E-B564-249112120D15}"/>
          </ac:spMkLst>
        </pc:spChg>
      </pc:sldChg>
      <pc:sldChg chg="addSp delSp modSp add mod">
        <pc:chgData name="Alec Schonfeld" userId="908fa86f43668255" providerId="LiveId" clId="{4AB0597C-0072-441D-9633-080F4DC31281}" dt="2024-12-04T15:15:04.564" v="3745" actId="14100"/>
        <pc:sldMkLst>
          <pc:docMk/>
          <pc:sldMk cId="2725960149" sldId="259"/>
        </pc:sldMkLst>
        <pc:spChg chg="mod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2" creationId="{9647E323-452A-04CA-EF24-DE900EA17E39}"/>
          </ac:spMkLst>
        </pc:spChg>
        <pc:spChg chg="mod">
          <ac:chgData name="Alec Schonfeld" userId="908fa86f43668255" providerId="LiveId" clId="{4AB0597C-0072-441D-9633-080F4DC31281}" dt="2024-12-04T15:15:04.564" v="3745" actId="14100"/>
          <ac:spMkLst>
            <pc:docMk/>
            <pc:sldMk cId="2725960149" sldId="259"/>
            <ac:spMk id="3" creationId="{B0BE3DFC-AC63-9631-C471-4D75964FA2C3}"/>
          </ac:spMkLst>
        </pc:spChg>
        <pc:spChg chg="del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8" creationId="{0D13761D-BD9A-2D05-C77F-CAAAA1985F57}"/>
          </ac:spMkLst>
        </pc:spChg>
        <pc:spChg chg="del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10" creationId="{3DDC9575-2BA9-C134-AAE8-F8EEB88FBBB8}"/>
          </ac:spMkLst>
        </pc:spChg>
        <pc:spChg chg="del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12" creationId="{0C8D120F-B47E-BD24-2647-4A44B996BFA1}"/>
          </ac:spMkLst>
        </pc:spChg>
        <pc:spChg chg="add del">
          <ac:chgData name="Alec Schonfeld" userId="908fa86f43668255" providerId="LiveId" clId="{4AB0597C-0072-441D-9633-080F4DC31281}" dt="2024-12-02T23:35:07.644" v="2468" actId="26606"/>
          <ac:spMkLst>
            <pc:docMk/>
            <pc:sldMk cId="2725960149" sldId="259"/>
            <ac:spMk id="1031" creationId="{84136905-015B-4510-B514-027CBA846BD6}"/>
          </ac:spMkLst>
        </pc:spChg>
        <pc:spChg chg="add">
          <ac:chgData name="Alec Schonfeld" userId="908fa86f43668255" providerId="LiveId" clId="{4AB0597C-0072-441D-9633-080F4DC31281}" dt="2024-12-02T23:35:07.644" v="2468" actId="26606"/>
          <ac:spMkLst>
            <pc:docMk/>
            <pc:sldMk cId="2725960149" sldId="259"/>
            <ac:spMk id="1036" creationId="{84136905-015B-4510-B514-027CBA846BD6}"/>
          </ac:spMkLst>
        </pc:spChg>
        <pc:picChg chg="del">
          <ac:chgData name="Alec Schonfeld" userId="908fa86f43668255" providerId="LiveId" clId="{4AB0597C-0072-441D-9633-080F4DC31281}" dt="2024-11-26T22:53:44.449" v="751" actId="478"/>
          <ac:picMkLst>
            <pc:docMk/>
            <pc:sldMk cId="2725960149" sldId="259"/>
            <ac:picMk id="5" creationId="{46BEE3BC-1B56-05A6-C521-1D02301C00AA}"/>
          </ac:picMkLst>
        </pc:picChg>
        <pc:picChg chg="add del mod">
          <ac:chgData name="Alec Schonfeld" userId="908fa86f43668255" providerId="LiveId" clId="{4AB0597C-0072-441D-9633-080F4DC31281}" dt="2024-12-02T23:34:37.505" v="2462" actId="478"/>
          <ac:picMkLst>
            <pc:docMk/>
            <pc:sldMk cId="2725960149" sldId="259"/>
            <ac:picMk id="1026" creationId="{5A431E96-154D-D77E-F6F2-C6AB37EEA929}"/>
          </ac:picMkLst>
        </pc:picChg>
        <pc:picChg chg="add del mod">
          <ac:chgData name="Alec Schonfeld" userId="908fa86f43668255" providerId="LiveId" clId="{4AB0597C-0072-441D-9633-080F4DC31281}" dt="2024-12-02T23:35:04.865" v="2465" actId="478"/>
          <ac:picMkLst>
            <pc:docMk/>
            <pc:sldMk cId="2725960149" sldId="259"/>
            <ac:picMk id="1028" creationId="{832FB439-3EC7-103C-3A0B-E2160D07650B}"/>
          </ac:picMkLst>
        </pc:picChg>
        <pc:picChg chg="add mod">
          <ac:chgData name="Alec Schonfeld" userId="908fa86f43668255" providerId="LiveId" clId="{4AB0597C-0072-441D-9633-080F4DC31281}" dt="2024-12-02T23:35:07.644" v="2468" actId="26606"/>
          <ac:picMkLst>
            <pc:docMk/>
            <pc:sldMk cId="2725960149" sldId="259"/>
            <ac:picMk id="1030" creationId="{D7DAE467-50FB-04E5-C2A4-3E4117AE1554}"/>
          </ac:picMkLst>
        </pc:picChg>
        <pc:picChg chg="add del mod">
          <ac:chgData name="Alec Schonfeld" userId="908fa86f43668255" providerId="LiveId" clId="{4AB0597C-0072-441D-9633-080F4DC31281}" dt="2024-11-26T23:01:54.779" v="888" actId="478"/>
          <ac:picMkLst>
            <pc:docMk/>
            <pc:sldMk cId="2725960149" sldId="259"/>
            <ac:picMk id="2050" creationId="{F552F367-20A4-8B5D-A2AD-C4BDF3CFCA88}"/>
          </ac:picMkLst>
        </pc:picChg>
        <pc:picChg chg="add del mod">
          <ac:chgData name="Alec Schonfeld" userId="908fa86f43668255" providerId="LiveId" clId="{4AB0597C-0072-441D-9633-080F4DC31281}" dt="2024-12-02T23:33:40.390" v="2457" actId="478"/>
          <ac:picMkLst>
            <pc:docMk/>
            <pc:sldMk cId="2725960149" sldId="259"/>
            <ac:picMk id="2052" creationId="{FB65AAB6-715D-FCAC-BF4D-21BF3CB9654F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3:00:54.741" v="779"/>
        <pc:sldMkLst>
          <pc:docMk/>
          <pc:sldMk cId="1298813687" sldId="260"/>
        </pc:sldMkLst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8" creationId="{ABED7F2E-28B1-A110-B98E-B6F2120FD4FC}"/>
          </ac:spMkLst>
        </pc:spChg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10" creationId="{3C756CC5-510A-8885-6B78-EA33D3443F68}"/>
          </ac:spMkLst>
        </pc:spChg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12" creationId="{83C0D1EB-D9CC-D002-64D3-51565444C131}"/>
          </ac:spMkLst>
        </pc:spChg>
      </pc:sldChg>
      <pc:sldChg chg="addSp delSp modSp add mod">
        <pc:chgData name="Alec Schonfeld" userId="908fa86f43668255" providerId="LiveId" clId="{4AB0597C-0072-441D-9633-080F4DC31281}" dt="2024-12-04T15:15:15.266" v="3747" actId="14100"/>
        <pc:sldMkLst>
          <pc:docMk/>
          <pc:sldMk cId="2483449933" sldId="260"/>
        </pc:sldMkLst>
        <pc:spChg chg="mod">
          <ac:chgData name="Alec Schonfeld" userId="908fa86f43668255" providerId="LiveId" clId="{4AB0597C-0072-441D-9633-080F4DC31281}" dt="2024-12-02T23:35:24.537" v="2471" actId="14100"/>
          <ac:spMkLst>
            <pc:docMk/>
            <pc:sldMk cId="2483449933" sldId="260"/>
            <ac:spMk id="2" creationId="{E837BDA2-D5BD-7105-C9C2-742D871C1537}"/>
          </ac:spMkLst>
        </pc:spChg>
        <pc:spChg chg="mod">
          <ac:chgData name="Alec Schonfeld" userId="908fa86f43668255" providerId="LiveId" clId="{4AB0597C-0072-441D-9633-080F4DC31281}" dt="2024-12-04T15:15:15.266" v="3747" actId="14100"/>
          <ac:spMkLst>
            <pc:docMk/>
            <pc:sldMk cId="2483449933" sldId="260"/>
            <ac:spMk id="3" creationId="{B4FC6458-A65D-851A-9CE3-D6E92EEA53B2}"/>
          </ac:spMkLst>
        </pc:spChg>
        <pc:spChg chg="del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8" creationId="{DDE4CAC2-BA4B-623B-9C1D-6BA3E86BE3ED}"/>
          </ac:spMkLst>
        </pc:spChg>
        <pc:spChg chg="del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10" creationId="{0EBFBFE5-2969-B19F-CD61-28D1C22CB62A}"/>
          </ac:spMkLst>
        </pc:spChg>
        <pc:spChg chg="del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12" creationId="{E99EAC6C-DAFE-5BFA-0146-3507A7536B34}"/>
          </ac:spMkLst>
        </pc:spChg>
        <pc:spChg chg="add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2055" creationId="{84136905-015B-4510-B514-027CBA846BD6}"/>
          </ac:spMkLst>
        </pc:spChg>
        <pc:picChg chg="mod">
          <ac:chgData name="Alec Schonfeld" userId="908fa86f43668255" providerId="LiveId" clId="{4AB0597C-0072-441D-9633-080F4DC31281}" dt="2024-12-02T23:35:28.722" v="2472" actId="14100"/>
          <ac:picMkLst>
            <pc:docMk/>
            <pc:sldMk cId="2483449933" sldId="260"/>
            <ac:picMk id="2050" creationId="{4B4D9727-5ABF-89F7-9A56-0B400AFCB6A0}"/>
          </ac:picMkLst>
        </pc:picChg>
      </pc:sldChg>
      <pc:sldChg chg="new del">
        <pc:chgData name="Alec Schonfeld" userId="908fa86f43668255" providerId="LiveId" clId="{4AB0597C-0072-441D-9633-080F4DC31281}" dt="2024-11-26T23:10:50.352" v="1209" actId="680"/>
        <pc:sldMkLst>
          <pc:docMk/>
          <pc:sldMk cId="559467250" sldId="261"/>
        </pc:sldMkLst>
      </pc:sldChg>
      <pc:sldChg chg="addSp delSp modSp add mod">
        <pc:chgData name="Alec Schonfeld" userId="908fa86f43668255" providerId="LiveId" clId="{4AB0597C-0072-441D-9633-080F4DC31281}" dt="2024-12-04T15:15:40.154" v="3752" actId="1076"/>
        <pc:sldMkLst>
          <pc:docMk/>
          <pc:sldMk cId="2264253089" sldId="261"/>
        </pc:sldMkLst>
        <pc:spChg chg="mod">
          <ac:chgData name="Alec Schonfeld" userId="908fa86f43668255" providerId="LiveId" clId="{4AB0597C-0072-441D-9633-080F4DC31281}" dt="2024-12-02T23:40:15.753" v="2481" actId="14100"/>
          <ac:spMkLst>
            <pc:docMk/>
            <pc:sldMk cId="2264253089" sldId="261"/>
            <ac:spMk id="2" creationId="{47105752-9D29-B0BA-985F-85C433C0F73D}"/>
          </ac:spMkLst>
        </pc:spChg>
        <pc:spChg chg="add del mod ord">
          <ac:chgData name="Alec Schonfeld" userId="908fa86f43668255" providerId="LiveId" clId="{4AB0597C-0072-441D-9633-080F4DC31281}" dt="2024-12-04T15:15:19.813" v="3748" actId="14100"/>
          <ac:spMkLst>
            <pc:docMk/>
            <pc:sldMk cId="2264253089" sldId="261"/>
            <ac:spMk id="3" creationId="{1B4B19DE-E94D-1F88-5108-705EFC4B38E6}"/>
          </ac:spMkLst>
        </pc:spChg>
        <pc:spChg chg="add mod">
          <ac:chgData name="Alec Schonfeld" userId="908fa86f43668255" providerId="LiveId" clId="{4AB0597C-0072-441D-9633-080F4DC31281}" dt="2024-11-28T17:04:27.246" v="1483" actId="21"/>
          <ac:spMkLst>
            <pc:docMk/>
            <pc:sldMk cId="2264253089" sldId="261"/>
            <ac:spMk id="4" creationId="{0120198B-7F39-E28F-44BE-38CC28E80CB9}"/>
          </ac:spMkLst>
        </pc:spChg>
        <pc:spChg chg="add del">
          <ac:chgData name="Alec Schonfeld" userId="908fa86f43668255" providerId="LiveId" clId="{4AB0597C-0072-441D-9633-080F4DC31281}" dt="2024-12-02T23:35:13.673" v="2469" actId="26606"/>
          <ac:spMkLst>
            <pc:docMk/>
            <pc:sldMk cId="2264253089" sldId="261"/>
            <ac:spMk id="8" creationId="{B1E215F2-DB08-3D20-0CDB-74D2D609A1BE}"/>
          </ac:spMkLst>
        </pc:spChg>
        <pc:spChg chg="add del">
          <ac:chgData name="Alec Schonfeld" userId="908fa86f43668255" providerId="LiveId" clId="{4AB0597C-0072-441D-9633-080F4DC31281}" dt="2024-12-02T23:35:13.673" v="2469" actId="26606"/>
          <ac:spMkLst>
            <pc:docMk/>
            <pc:sldMk cId="2264253089" sldId="261"/>
            <ac:spMk id="10" creationId="{D770A377-18DB-B6B7-F8A7-2C4E2BDC3682}"/>
          </ac:spMkLst>
        </pc:spChg>
        <pc:spChg chg="add del">
          <ac:chgData name="Alec Schonfeld" userId="908fa86f43668255" providerId="LiveId" clId="{4AB0597C-0072-441D-9633-080F4DC31281}" dt="2024-12-02T23:35:13.673" v="2469" actId="26606"/>
          <ac:spMkLst>
            <pc:docMk/>
            <pc:sldMk cId="2264253089" sldId="261"/>
            <ac:spMk id="12" creationId="{00A2CF38-DEA5-35D6-B229-91153B4516D5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27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29" creationId="{36CD0F97-2E5B-4E84-8544-EB24DED10446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31" creationId="{18E670AF-873F-44DB-9862-796E652EECDB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2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4.246" v="1245" actId="26606"/>
          <ac:spMkLst>
            <pc:docMk/>
            <pc:sldMk cId="2264253089" sldId="261"/>
            <ac:spMk id="5133" creationId="{84136905-015B-4510-B514-027CBA846BD6}"/>
          </ac:spMkLst>
        </pc:spChg>
        <pc:spChg chg="add del">
          <ac:chgData name="Alec Schonfeld" userId="908fa86f43668255" providerId="LiveId" clId="{4AB0597C-0072-441D-9633-080F4DC31281}" dt="2024-12-02T23:40:05.898" v="2478" actId="26606"/>
          <ac:spMkLst>
            <pc:docMk/>
            <pc:sldMk cId="2264253089" sldId="261"/>
            <ac:spMk id="5134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7.449" v="1247" actId="26606"/>
          <ac:spMkLst>
            <pc:docMk/>
            <pc:sldMk cId="2264253089" sldId="261"/>
            <ac:spMk id="5135" creationId="{84136905-015B-4510-B514-027CBA846BD6}"/>
          </ac:spMkLst>
        </pc:spChg>
        <pc:spChg chg="add">
          <ac:chgData name="Alec Schonfeld" userId="908fa86f43668255" providerId="LiveId" clId="{4AB0597C-0072-441D-9633-080F4DC31281}" dt="2024-12-02T23:40:05.898" v="2478" actId="26606"/>
          <ac:spMkLst>
            <pc:docMk/>
            <pc:sldMk cId="2264253089" sldId="261"/>
            <ac:spMk id="5136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7" creationId="{36CD0F97-2E5B-4E84-8544-EB24DED10446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9" creationId="{A67FFD73-5996-479A-B8EB-EBA3DECC089A}"/>
          </ac:spMkLst>
        </pc:spChg>
        <pc:picChg chg="del">
          <ac:chgData name="Alec Schonfeld" userId="908fa86f43668255" providerId="LiveId" clId="{4AB0597C-0072-441D-9633-080F4DC31281}" dt="2024-11-26T23:11:01.972" v="1228" actId="478"/>
          <ac:picMkLst>
            <pc:docMk/>
            <pc:sldMk cId="2264253089" sldId="261"/>
            <ac:picMk id="2050" creationId="{3C716927-6FBC-5CE4-90D7-8383FDBA9FDA}"/>
          </ac:picMkLst>
        </pc:picChg>
        <pc:picChg chg="add mod">
          <ac:chgData name="Alec Schonfeld" userId="908fa86f43668255" providerId="LiveId" clId="{4AB0597C-0072-441D-9633-080F4DC31281}" dt="2024-12-04T15:15:40.154" v="3752" actId="1076"/>
          <ac:picMkLst>
            <pc:docMk/>
            <pc:sldMk cId="2264253089" sldId="261"/>
            <ac:picMk id="2050" creationId="{FE34DF05-B8D3-E5BE-E3C8-3943411146A1}"/>
          </ac:picMkLst>
        </pc:picChg>
        <pc:picChg chg="add del mod">
          <ac:chgData name="Alec Schonfeld" userId="908fa86f43668255" providerId="LiveId" clId="{4AB0597C-0072-441D-9633-080F4DC31281}" dt="2024-11-26T23:13:31.707" v="1260" actId="478"/>
          <ac:picMkLst>
            <pc:docMk/>
            <pc:sldMk cId="2264253089" sldId="261"/>
            <ac:picMk id="5122" creationId="{A2067809-F4A0-A650-B8D4-9985A2928785}"/>
          </ac:picMkLst>
        </pc:picChg>
        <pc:picChg chg="add del mod">
          <ac:chgData name="Alec Schonfeld" userId="908fa86f43668255" providerId="LiveId" clId="{4AB0597C-0072-441D-9633-080F4DC31281}" dt="2024-11-26T23:14:53.574" v="1267" actId="478"/>
          <ac:picMkLst>
            <pc:docMk/>
            <pc:sldMk cId="2264253089" sldId="261"/>
            <ac:picMk id="5124" creationId="{0414FA73-64CF-796C-3980-4232600E7B8C}"/>
          </ac:picMkLst>
        </pc:picChg>
        <pc:picChg chg="add del mod">
          <ac:chgData name="Alec Schonfeld" userId="908fa86f43668255" providerId="LiveId" clId="{4AB0597C-0072-441D-9633-080F4DC31281}" dt="2024-11-26T23:15:47.632" v="1273" actId="478"/>
          <ac:picMkLst>
            <pc:docMk/>
            <pc:sldMk cId="2264253089" sldId="261"/>
            <ac:picMk id="5126" creationId="{619F8B8E-68FA-E957-CFFB-A762DE7B3823}"/>
          </ac:picMkLst>
        </pc:picChg>
        <pc:picChg chg="add del mod">
          <ac:chgData name="Alec Schonfeld" userId="908fa86f43668255" providerId="LiveId" clId="{4AB0597C-0072-441D-9633-080F4DC31281}" dt="2024-12-02T23:40:04.069" v="2476" actId="478"/>
          <ac:picMkLst>
            <pc:docMk/>
            <pc:sldMk cId="2264253089" sldId="261"/>
            <ac:picMk id="5128" creationId="{0B38B155-8AC2-845D-3EBE-F64D77533DD6}"/>
          </ac:picMkLst>
        </pc:picChg>
        <pc:picChg chg="add del mod">
          <ac:chgData name="Alec Schonfeld" userId="908fa86f43668255" providerId="LiveId" clId="{4AB0597C-0072-441D-9633-080F4DC31281}" dt="2024-11-28T17:04:34.214" v="1485" actId="21"/>
          <ac:picMkLst>
            <pc:docMk/>
            <pc:sldMk cId="2264253089" sldId="261"/>
            <ac:picMk id="5130" creationId="{DC79EB84-2DBD-0BEB-EBAE-65F0F53CD86B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3:10:54.542" v="1212"/>
        <pc:sldMkLst>
          <pc:docMk/>
          <pc:sldMk cId="2421471419" sldId="261"/>
        </pc:sldMkLst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8" creationId="{04250005-813B-53D8-175C-EA7FE815ADA5}"/>
          </ac:spMkLst>
        </pc:spChg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10" creationId="{4FE716F0-8159-62BA-3E91-0049A8D31762}"/>
          </ac:spMkLst>
        </pc:spChg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12" creationId="{75A8704F-98C7-16D3-3D73-05ACC00E3BF3}"/>
          </ac:spMkLst>
        </pc:spChg>
      </pc:sldChg>
      <pc:sldChg chg="addSp delSp add del setBg delDesignElem">
        <pc:chgData name="Alec Schonfeld" userId="908fa86f43668255" providerId="LiveId" clId="{4AB0597C-0072-441D-9633-080F4DC31281}" dt="2024-11-28T17:05:00.644" v="1500"/>
        <pc:sldMkLst>
          <pc:docMk/>
          <pc:sldMk cId="1143787838" sldId="262"/>
        </pc:sldMkLst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8" creationId="{690122C9-8569-4EEE-7091-5D630CBA9C00}"/>
          </ac:spMkLst>
        </pc:spChg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10" creationId="{89DBE016-8887-74EF-3843-14F7B5BF3D8A}"/>
          </ac:spMkLst>
        </pc:spChg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12" creationId="{AE29C447-439B-F267-108E-B9DB1E0865D9}"/>
          </ac:spMkLst>
        </pc:spChg>
      </pc:sldChg>
      <pc:sldChg chg="addSp delSp add del setBg delDesignElem">
        <pc:chgData name="Alec Schonfeld" userId="908fa86f43668255" providerId="LiveId" clId="{4AB0597C-0072-441D-9633-080F4DC31281}" dt="2024-11-26T23:11:03.672" v="1231"/>
        <pc:sldMkLst>
          <pc:docMk/>
          <pc:sldMk cId="1478547999" sldId="262"/>
        </pc:sldMkLst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8" creationId="{EE30015C-0272-DB42-2CDD-177C849CA82F}"/>
          </ac:spMkLst>
        </pc:spChg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10" creationId="{18C11FE8-5EA6-F827-4A30-BC1D191DD5E2}"/>
          </ac:spMkLst>
        </pc:spChg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12" creationId="{2889DF32-BCD9-1DB8-F07B-7E2620F0B8F3}"/>
          </ac:spMkLst>
        </pc:spChg>
      </pc:sldChg>
      <pc:sldChg chg="addSp delSp modSp add mod">
        <pc:chgData name="Alec Schonfeld" userId="908fa86f43668255" providerId="LiveId" clId="{4AB0597C-0072-441D-9633-080F4DC31281}" dt="2024-12-04T15:15:28.317" v="3750" actId="14100"/>
        <pc:sldMkLst>
          <pc:docMk/>
          <pc:sldMk cId="3311938744" sldId="262"/>
        </pc:sldMkLst>
        <pc:spChg chg="mod">
          <ac:chgData name="Alec Schonfeld" userId="908fa86f43668255" providerId="LiveId" clId="{4AB0597C-0072-441D-9633-080F4DC31281}" dt="2024-12-02T23:40:34.736" v="2487" actId="14100"/>
          <ac:spMkLst>
            <pc:docMk/>
            <pc:sldMk cId="3311938744" sldId="262"/>
            <ac:spMk id="2" creationId="{93069462-AC99-A4D9-720E-781932B82CBA}"/>
          </ac:spMkLst>
        </pc:spChg>
        <pc:spChg chg="mod">
          <ac:chgData name="Alec Schonfeld" userId="908fa86f43668255" providerId="LiveId" clId="{4AB0597C-0072-441D-9633-080F4DC31281}" dt="2024-12-04T15:15:23.204" v="3749" actId="14100"/>
          <ac:spMkLst>
            <pc:docMk/>
            <pc:sldMk cId="3311938744" sldId="262"/>
            <ac:spMk id="3" creationId="{EEF4819A-0EEC-4261-28EC-B59F031575D7}"/>
          </ac:spMkLst>
        </pc:spChg>
        <pc:spChg chg="del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8" creationId="{A97D964B-763F-DA6E-BFF4-21BAC071CAF6}"/>
          </ac:spMkLst>
        </pc:spChg>
        <pc:spChg chg="del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10" creationId="{ACB116C1-EC6A-CC46-FEE6-11571E6B1548}"/>
          </ac:spMkLst>
        </pc:spChg>
        <pc:spChg chg="del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12" creationId="{CEC1AE04-CD7F-32F8-7277-861721BB82DB}"/>
          </ac:spMkLst>
        </pc:spChg>
        <pc:spChg chg="add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3079" creationId="{84136905-015B-4510-B514-027CBA846BD6}"/>
          </ac:spMkLst>
        </pc:spChg>
        <pc:picChg chg="add mod">
          <ac:chgData name="Alec Schonfeld" userId="908fa86f43668255" providerId="LiveId" clId="{4AB0597C-0072-441D-9633-080F4DC31281}" dt="2024-12-04T15:15:28.317" v="3750" actId="14100"/>
          <ac:picMkLst>
            <pc:docMk/>
            <pc:sldMk cId="3311938744" sldId="262"/>
            <ac:picMk id="3074" creationId="{588FF957-8911-C246-BE81-89D23413B805}"/>
          </ac:picMkLst>
        </pc:picChg>
        <pc:picChg chg="add del">
          <ac:chgData name="Alec Schonfeld" userId="908fa86f43668255" providerId="LiveId" clId="{4AB0597C-0072-441D-9633-080F4DC31281}" dt="2024-12-04T01:04:33.005" v="3168" actId="478"/>
          <ac:picMkLst>
            <pc:docMk/>
            <pc:sldMk cId="3311938744" sldId="262"/>
            <ac:picMk id="3076" creationId="{89063C1B-E78E-8D86-A9B8-DE9FE17832FE}"/>
          </ac:picMkLst>
        </pc:picChg>
        <pc:picChg chg="del">
          <ac:chgData name="Alec Schonfeld" userId="908fa86f43668255" providerId="LiveId" clId="{4AB0597C-0072-441D-9633-080F4DC31281}" dt="2024-11-28T17:50:23.539" v="1508" actId="478"/>
          <ac:picMkLst>
            <pc:docMk/>
            <pc:sldMk cId="3311938744" sldId="262"/>
            <ac:picMk id="5128" creationId="{E6443A8A-9792-D210-B2D1-BA3F210D4B56}"/>
          </ac:picMkLst>
        </pc:picChg>
        <pc:picChg chg="add del mod">
          <ac:chgData name="Alec Schonfeld" userId="908fa86f43668255" providerId="LiveId" clId="{4AB0597C-0072-441D-9633-080F4DC31281}" dt="2024-12-02T23:40:25.264" v="2482" actId="478"/>
          <ac:picMkLst>
            <pc:docMk/>
            <pc:sldMk cId="3311938744" sldId="262"/>
            <ac:picMk id="6146" creationId="{869F46BE-3E9B-7D3D-1A87-EA1010BDEDDB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8T17:54:30.384" v="1582"/>
        <pc:sldMkLst>
          <pc:docMk/>
          <pc:sldMk cId="2795898147" sldId="263"/>
        </pc:sldMkLst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8" creationId="{3F11996A-9C44-9F4D-55AC-835DF68F0ED2}"/>
          </ac:spMkLst>
        </pc:spChg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10" creationId="{9C023752-D5DC-F61C-2814-B53139DF88CA}"/>
          </ac:spMkLst>
        </pc:spChg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12" creationId="{86AA47E4-1BB9-2201-86F1-24E756346F20}"/>
          </ac:spMkLst>
        </pc:spChg>
      </pc:sldChg>
      <pc:sldChg chg="addSp delSp modSp add del mod">
        <pc:chgData name="Alec Schonfeld" userId="908fa86f43668255" providerId="LiveId" clId="{4AB0597C-0072-441D-9633-080F4DC31281}" dt="2024-12-04T15:46:26.508" v="4405" actId="47"/>
        <pc:sldMkLst>
          <pc:docMk/>
          <pc:sldMk cId="4173976318" sldId="263"/>
        </pc:sldMkLst>
        <pc:spChg chg="mod">
          <ac:chgData name="Alec Schonfeld" userId="908fa86f43668255" providerId="LiveId" clId="{4AB0597C-0072-441D-9633-080F4DC31281}" dt="2024-11-28T21:18:01.782" v="2133"/>
          <ac:spMkLst>
            <pc:docMk/>
            <pc:sldMk cId="4173976318" sldId="263"/>
            <ac:spMk id="2" creationId="{C366137E-AEA2-5A04-8B6A-38850090C4E6}"/>
          </ac:spMkLst>
        </pc:spChg>
        <pc:spChg chg="mod">
          <ac:chgData name="Alec Schonfeld" userId="908fa86f43668255" providerId="LiveId" clId="{4AB0597C-0072-441D-9633-080F4DC31281}" dt="2024-11-28T21:18:15.950" v="2138" actId="403"/>
          <ac:spMkLst>
            <pc:docMk/>
            <pc:sldMk cId="4173976318" sldId="263"/>
            <ac:spMk id="3" creationId="{EC909ED9-10ED-1D9B-4457-3A7C65949D87}"/>
          </ac:spMkLst>
        </pc:spChg>
        <pc:spChg chg="add">
          <ac:chgData name="Alec Schonfeld" userId="908fa86f43668255" providerId="LiveId" clId="{4AB0597C-0072-441D-9633-080F4DC31281}" dt="2024-11-28T21:17:32.414" v="2114"/>
          <ac:spMkLst>
            <pc:docMk/>
            <pc:sldMk cId="4173976318" sldId="263"/>
            <ac:spMk id="4" creationId="{FCEEBE4F-09B9-9205-3F22-E77169443CB4}"/>
          </ac:spMkLst>
        </pc:spChg>
        <pc:spChg chg="add del mod">
          <ac:chgData name="Alec Schonfeld" userId="908fa86f43668255" providerId="LiveId" clId="{4AB0597C-0072-441D-9633-080F4DC31281}" dt="2024-11-28T21:18:28.403" v="2140"/>
          <ac:spMkLst>
            <pc:docMk/>
            <pc:sldMk cId="4173976318" sldId="263"/>
            <ac:spMk id="5" creationId="{4C0783E6-D559-D0ED-46F8-DA7C5AE96F4E}"/>
          </ac:spMkLst>
        </pc:spChg>
        <pc:picChg chg="del">
          <ac:chgData name="Alec Schonfeld" userId="908fa86f43668255" providerId="LiveId" clId="{4AB0597C-0072-441D-9633-080F4DC31281}" dt="2024-11-28T18:01:07.225" v="1664" actId="478"/>
          <ac:picMkLst>
            <pc:docMk/>
            <pc:sldMk cId="4173976318" sldId="263"/>
            <ac:picMk id="6146" creationId="{50FE5212-1764-A5BC-A220-B979EBBFD84F}"/>
          </ac:picMkLst>
        </pc:picChg>
      </pc:sldChg>
      <pc:sldChg chg="modSp add mod">
        <pc:chgData name="Alec Schonfeld" userId="908fa86f43668255" providerId="LiveId" clId="{4AB0597C-0072-441D-9633-080F4DC31281}" dt="2024-12-04T15:46:38.635" v="4407" actId="27636"/>
        <pc:sldMkLst>
          <pc:docMk/>
          <pc:sldMk cId="1533271132" sldId="264"/>
        </pc:sldMkLst>
        <pc:spChg chg="mod">
          <ac:chgData name="Alec Schonfeld" userId="908fa86f43668255" providerId="LiveId" clId="{4AB0597C-0072-441D-9633-080F4DC31281}" dt="2024-11-28T21:18:53.007" v="2169" actId="5793"/>
          <ac:spMkLst>
            <pc:docMk/>
            <pc:sldMk cId="1533271132" sldId="264"/>
            <ac:spMk id="2" creationId="{FA11DB89-3E68-C197-A4AA-EC3B141B7597}"/>
          </ac:spMkLst>
        </pc:spChg>
        <pc:spChg chg="mod">
          <ac:chgData name="Alec Schonfeld" userId="908fa86f43668255" providerId="LiveId" clId="{4AB0597C-0072-441D-9633-080F4DC31281}" dt="2024-12-04T15:46:38.635" v="4407" actId="27636"/>
          <ac:spMkLst>
            <pc:docMk/>
            <pc:sldMk cId="1533271132" sldId="264"/>
            <ac:spMk id="3" creationId="{8C3F51DD-9D3C-6BBC-5798-1B6850F1C0D0}"/>
          </ac:spMkLst>
        </pc:spChg>
      </pc:sldChg>
      <pc:sldChg chg="addSp delSp add del setBg delDesignElem">
        <pc:chgData name="Alec Schonfeld" userId="908fa86f43668255" providerId="LiveId" clId="{4AB0597C-0072-441D-9633-080F4DC31281}" dt="2024-11-28T21:18:44.361" v="2143"/>
        <pc:sldMkLst>
          <pc:docMk/>
          <pc:sldMk cId="3788485678" sldId="264"/>
        </pc:sldMkLst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8" creationId="{F73FFAD1-9C1B-781D-7787-4CAFD3684179}"/>
          </ac:spMkLst>
        </pc:spChg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10" creationId="{E4E87FAD-7E26-222E-038B-BF02395688EE}"/>
          </ac:spMkLst>
        </pc:spChg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12" creationId="{62CBFBFA-CC65-39DE-27E9-CA8024C003F1}"/>
          </ac:spMkLst>
        </pc:spChg>
      </pc:sldChg>
      <pc:sldChg chg="addSp delSp modSp add mod">
        <pc:chgData name="Alec Schonfeld" userId="908fa86f43668255" providerId="LiveId" clId="{4AB0597C-0072-441D-9633-080F4DC31281}" dt="2024-12-04T15:15:55.179" v="3755" actId="20577"/>
        <pc:sldMkLst>
          <pc:docMk/>
          <pc:sldMk cId="279014751" sldId="265"/>
        </pc:sldMkLst>
        <pc:spChg chg="mod">
          <ac:chgData name="Alec Schonfeld" userId="908fa86f43668255" providerId="LiveId" clId="{4AB0597C-0072-441D-9633-080F4DC31281}" dt="2024-12-03T00:01:26.612" v="2522" actId="20577"/>
          <ac:spMkLst>
            <pc:docMk/>
            <pc:sldMk cId="279014751" sldId="265"/>
            <ac:spMk id="2" creationId="{D4A2308F-DA11-DB2B-B9A1-6EAF1C1A4E59}"/>
          </ac:spMkLst>
        </pc:spChg>
        <pc:spChg chg="mod">
          <ac:chgData name="Alec Schonfeld" userId="908fa86f43668255" providerId="LiveId" clId="{4AB0597C-0072-441D-9633-080F4DC31281}" dt="2024-12-04T15:15:55.179" v="3755" actId="20577"/>
          <ac:spMkLst>
            <pc:docMk/>
            <pc:sldMk cId="279014751" sldId="265"/>
            <ac:spMk id="3" creationId="{1FE2CD8C-E4D5-44EE-07B0-8F69E852D5AA}"/>
          </ac:spMkLst>
        </pc:spChg>
        <pc:picChg chg="del">
          <ac:chgData name="Alec Schonfeld" userId="908fa86f43668255" providerId="LiveId" clId="{4AB0597C-0072-441D-9633-080F4DC31281}" dt="2024-12-03T00:01:06.976" v="2493" actId="478"/>
          <ac:picMkLst>
            <pc:docMk/>
            <pc:sldMk cId="279014751" sldId="265"/>
            <ac:picMk id="3074" creationId="{61CC8906-EC66-DADB-FADB-19D32DAF5A51}"/>
          </ac:picMkLst>
        </pc:picChg>
        <pc:picChg chg="add mod">
          <ac:chgData name="Alec Schonfeld" userId="908fa86f43668255" providerId="LiveId" clId="{4AB0597C-0072-441D-9633-080F4DC31281}" dt="2024-12-03T00:01:39.937" v="2525" actId="1076"/>
          <ac:picMkLst>
            <pc:docMk/>
            <pc:sldMk cId="279014751" sldId="265"/>
            <ac:picMk id="4098" creationId="{86306031-5C2E-2A4D-80FA-8A355BFCC1DA}"/>
          </ac:picMkLst>
        </pc:picChg>
      </pc:sldChg>
      <pc:sldChg chg="addSp delSp add del setBg delDesignElem">
        <pc:chgData name="Alec Schonfeld" userId="908fa86f43668255" providerId="LiveId" clId="{4AB0597C-0072-441D-9633-080F4DC31281}" dt="2024-12-03T00:01:00.406" v="2491"/>
        <pc:sldMkLst>
          <pc:docMk/>
          <pc:sldMk cId="2937342936" sldId="265"/>
        </pc:sldMkLst>
        <pc:spChg chg="add del">
          <ac:chgData name="Alec Schonfeld" userId="908fa86f43668255" providerId="LiveId" clId="{4AB0597C-0072-441D-9633-080F4DC31281}" dt="2024-12-03T00:01:00.406" v="2491"/>
          <ac:spMkLst>
            <pc:docMk/>
            <pc:sldMk cId="2937342936" sldId="265"/>
            <ac:spMk id="3079" creationId="{17AE82F5-5E48-7CC3-6583-88251A7BEF04}"/>
          </ac:spMkLst>
        </pc:spChg>
      </pc:sldChg>
      <pc:sldChg chg="addSp delSp add del setBg delDesignElem">
        <pc:chgData name="Alec Schonfeld" userId="908fa86f43668255" providerId="LiveId" clId="{4AB0597C-0072-441D-9633-080F4DC31281}" dt="2024-12-03T00:40:02.836" v="2630"/>
        <pc:sldMkLst>
          <pc:docMk/>
          <pc:sldMk cId="609266959" sldId="266"/>
        </pc:sldMkLst>
        <pc:spChg chg="add del">
          <ac:chgData name="Alec Schonfeld" userId="908fa86f43668255" providerId="LiveId" clId="{4AB0597C-0072-441D-9633-080F4DC31281}" dt="2024-12-03T00:40:02.836" v="2630"/>
          <ac:spMkLst>
            <pc:docMk/>
            <pc:sldMk cId="609266959" sldId="266"/>
            <ac:spMk id="3079" creationId="{2DFDADB9-5799-D1FC-9498-C268A75C8B83}"/>
          </ac:spMkLst>
        </pc:spChg>
      </pc:sldChg>
      <pc:sldChg chg="addSp delSp modSp add mod">
        <pc:chgData name="Alec Schonfeld" userId="908fa86f43668255" providerId="LiveId" clId="{4AB0597C-0072-441D-9633-080F4DC31281}" dt="2024-12-04T15:46:18.485" v="4404" actId="207"/>
        <pc:sldMkLst>
          <pc:docMk/>
          <pc:sldMk cId="2256875583" sldId="266"/>
        </pc:sldMkLst>
        <pc:spChg chg="mod">
          <ac:chgData name="Alec Schonfeld" userId="908fa86f43668255" providerId="LiveId" clId="{4AB0597C-0072-441D-9633-080F4DC31281}" dt="2024-12-04T15:25:32.500" v="4045" actId="14100"/>
          <ac:spMkLst>
            <pc:docMk/>
            <pc:sldMk cId="2256875583" sldId="266"/>
            <ac:spMk id="2" creationId="{75B2DFCA-7A62-06FE-20EA-72B1429897E7}"/>
          </ac:spMkLst>
        </pc:spChg>
        <pc:spChg chg="add del mod">
          <ac:chgData name="Alec Schonfeld" userId="908fa86f43668255" providerId="LiveId" clId="{4AB0597C-0072-441D-9633-080F4DC31281}" dt="2024-12-04T15:27:34.553" v="4093"/>
          <ac:spMkLst>
            <pc:docMk/>
            <pc:sldMk cId="2256875583" sldId="266"/>
            <ac:spMk id="3" creationId="{6595EF88-CD92-9753-F914-B575C3E2E641}"/>
          </ac:spMkLst>
        </pc:spChg>
        <pc:spChg chg="del">
          <ac:chgData name="Alec Schonfeld" userId="908fa86f43668255" providerId="LiveId" clId="{4AB0597C-0072-441D-9633-080F4DC31281}" dt="2024-12-03T00:40:12.078" v="2633" actId="478"/>
          <ac:spMkLst>
            <pc:docMk/>
            <pc:sldMk cId="2256875583" sldId="266"/>
            <ac:spMk id="3" creationId="{E14E31A9-CEE9-EBD0-9E49-D02F4E21450E}"/>
          </ac:spMkLst>
        </pc:spChg>
        <pc:spChg chg="add mod">
          <ac:chgData name="Alec Schonfeld" userId="908fa86f43668255" providerId="LiveId" clId="{4AB0597C-0072-441D-9633-080F4DC31281}" dt="2024-12-04T15:27:43.515" v="4094" actId="20577"/>
          <ac:spMkLst>
            <pc:docMk/>
            <pc:sldMk cId="2256875583" sldId="266"/>
            <ac:spMk id="4" creationId="{F915848F-5AE0-D070-AD62-FB66260B1FD7}"/>
          </ac:spMkLst>
        </pc:spChg>
        <pc:spChg chg="add del mod">
          <ac:chgData name="Alec Schonfeld" userId="908fa86f43668255" providerId="LiveId" clId="{4AB0597C-0072-441D-9633-080F4DC31281}" dt="2024-12-03T00:40:19.884" v="2656" actId="478"/>
          <ac:spMkLst>
            <pc:docMk/>
            <pc:sldMk cId="2256875583" sldId="266"/>
            <ac:spMk id="5" creationId="{70B415E9-020D-B521-4021-9D667E114975}"/>
          </ac:spMkLst>
        </pc:spChg>
        <pc:graphicFrameChg chg="add mod modGraphic">
          <ac:chgData name="Alec Schonfeld" userId="908fa86f43668255" providerId="LiveId" clId="{4AB0597C-0072-441D-9633-080F4DC31281}" dt="2024-12-04T15:46:18.485" v="4404" actId="207"/>
          <ac:graphicFrameMkLst>
            <pc:docMk/>
            <pc:sldMk cId="2256875583" sldId="266"/>
            <ac:graphicFrameMk id="6" creationId="{30780B21-79F8-79FA-2E49-FB4358EA513E}"/>
          </ac:graphicFrameMkLst>
        </pc:graphicFrameChg>
        <pc:picChg chg="del">
          <ac:chgData name="Alec Schonfeld" userId="908fa86f43668255" providerId="LiveId" clId="{4AB0597C-0072-441D-9633-080F4DC31281}" dt="2024-12-03T00:40:05.155" v="2632" actId="478"/>
          <ac:picMkLst>
            <pc:docMk/>
            <pc:sldMk cId="2256875583" sldId="266"/>
            <ac:picMk id="4098" creationId="{B72716C6-BCF5-44B5-9E9D-AD5A501C003F}"/>
          </ac:picMkLst>
        </pc:picChg>
      </pc:sldChg>
      <pc:sldChg chg="addSp delSp modSp add mod">
        <pc:chgData name="Alec Schonfeld" userId="908fa86f43668255" providerId="LiveId" clId="{4AB0597C-0072-441D-9633-080F4DC31281}" dt="2024-12-04T15:15:48.396" v="3753" actId="14100"/>
        <pc:sldMkLst>
          <pc:docMk/>
          <pc:sldMk cId="872879150" sldId="267"/>
        </pc:sldMkLst>
        <pc:spChg chg="mod">
          <ac:chgData name="Alec Schonfeld" userId="908fa86f43668255" providerId="LiveId" clId="{4AB0597C-0072-441D-9633-080F4DC31281}" dt="2024-12-04T01:06:44.837" v="3232" actId="14100"/>
          <ac:spMkLst>
            <pc:docMk/>
            <pc:sldMk cId="872879150" sldId="267"/>
            <ac:spMk id="2" creationId="{C51E5E4F-DCE8-984D-CB5D-384E5F5E66FB}"/>
          </ac:spMkLst>
        </pc:spChg>
        <pc:spChg chg="mod">
          <ac:chgData name="Alec Schonfeld" userId="908fa86f43668255" providerId="LiveId" clId="{4AB0597C-0072-441D-9633-080F4DC31281}" dt="2024-12-04T15:15:48.396" v="3753" actId="14100"/>
          <ac:spMkLst>
            <pc:docMk/>
            <pc:sldMk cId="872879150" sldId="267"/>
            <ac:spMk id="3" creationId="{BB2BCAA4-6804-75EB-4137-1E9EC90FCF30}"/>
          </ac:spMkLst>
        </pc:spChg>
        <pc:spChg chg="del">
          <ac:chgData name="Alec Schonfeld" userId="908fa86f43668255" providerId="LiveId" clId="{4AB0597C-0072-441D-9633-080F4DC31281}" dt="2024-12-04T01:06:38.441" v="3229" actId="26606"/>
          <ac:spMkLst>
            <pc:docMk/>
            <pc:sldMk cId="872879150" sldId="267"/>
            <ac:spMk id="3079" creationId="{2487B93C-FF4B-CA1B-90B1-F0860DD1A2CD}"/>
          </ac:spMkLst>
        </pc:spChg>
        <pc:spChg chg="add">
          <ac:chgData name="Alec Schonfeld" userId="908fa86f43668255" providerId="LiveId" clId="{4AB0597C-0072-441D-9633-080F4DC31281}" dt="2024-12-04T01:06:38.441" v="3229" actId="26606"/>
          <ac:spMkLst>
            <pc:docMk/>
            <pc:sldMk cId="872879150" sldId="267"/>
            <ac:spMk id="6153" creationId="{84136905-015B-4510-B514-027CBA846BD6}"/>
          </ac:spMkLst>
        </pc:spChg>
        <pc:picChg chg="del">
          <ac:chgData name="Alec Schonfeld" userId="908fa86f43668255" providerId="LiveId" clId="{4AB0597C-0072-441D-9633-080F4DC31281}" dt="2024-12-04T01:04:45.246" v="3173" actId="478"/>
          <ac:picMkLst>
            <pc:docMk/>
            <pc:sldMk cId="872879150" sldId="267"/>
            <ac:picMk id="3074" creationId="{230B6064-459F-FD3D-1599-CB2DED358886}"/>
          </ac:picMkLst>
        </pc:picChg>
        <pc:picChg chg="add del mod">
          <ac:chgData name="Alec Schonfeld" userId="908fa86f43668255" providerId="LiveId" clId="{4AB0597C-0072-441D-9633-080F4DC31281}" dt="2024-12-04T01:06:24.447" v="3179" actId="478"/>
          <ac:picMkLst>
            <pc:docMk/>
            <pc:sldMk cId="872879150" sldId="267"/>
            <ac:picMk id="6146" creationId="{10B2EF3C-C428-A3AC-2332-38036C60D6CA}"/>
          </ac:picMkLst>
        </pc:picChg>
        <pc:picChg chg="add mod">
          <ac:chgData name="Alec Schonfeld" userId="908fa86f43668255" providerId="LiveId" clId="{4AB0597C-0072-441D-9633-080F4DC31281}" dt="2024-12-04T01:06:49.780" v="3234" actId="1076"/>
          <ac:picMkLst>
            <pc:docMk/>
            <pc:sldMk cId="872879150" sldId="267"/>
            <ac:picMk id="6148" creationId="{0AA4019C-1685-2E52-F13A-F1D11F0AA5D3}"/>
          </ac:picMkLst>
        </pc:picChg>
      </pc:sldChg>
      <pc:sldChg chg="addSp delSp add del setBg delDesignElem">
        <pc:chgData name="Alec Schonfeld" userId="908fa86f43668255" providerId="LiveId" clId="{4AB0597C-0072-441D-9633-080F4DC31281}" dt="2024-12-04T01:04:38.610" v="3171"/>
        <pc:sldMkLst>
          <pc:docMk/>
          <pc:sldMk cId="2129009124" sldId="267"/>
        </pc:sldMkLst>
        <pc:spChg chg="add del">
          <ac:chgData name="Alec Schonfeld" userId="908fa86f43668255" providerId="LiveId" clId="{4AB0597C-0072-441D-9633-080F4DC31281}" dt="2024-12-04T01:04:38.610" v="3171"/>
          <ac:spMkLst>
            <pc:docMk/>
            <pc:sldMk cId="2129009124" sldId="267"/>
            <ac:spMk id="3079" creationId="{0D4BDB39-7085-9936-64DE-80CD547B2B31}"/>
          </ac:spMkLst>
        </pc:spChg>
      </pc:sldChg>
      <pc:sldChg chg="addSp delSp add del setBg delDesignElem">
        <pc:chgData name="Alec Schonfeld" userId="908fa86f43668255" providerId="LiveId" clId="{4AB0597C-0072-441D-9633-080F4DC31281}" dt="2024-12-04T15:25:22.445" v="4025"/>
        <pc:sldMkLst>
          <pc:docMk/>
          <pc:sldMk cId="102629428" sldId="268"/>
        </pc:sldMkLst>
        <pc:spChg chg="add del">
          <ac:chgData name="Alec Schonfeld" userId="908fa86f43668255" providerId="LiveId" clId="{4AB0597C-0072-441D-9633-080F4DC31281}" dt="2024-12-04T15:25:22.445" v="4025"/>
          <ac:spMkLst>
            <pc:docMk/>
            <pc:sldMk cId="102629428" sldId="268"/>
            <ac:spMk id="3079" creationId="{8B6C787D-F0FA-5511-4D70-E64F51CF2857}"/>
          </ac:spMkLst>
        </pc:spChg>
      </pc:sldChg>
      <pc:sldChg chg="addSp modSp add mod">
        <pc:chgData name="Alec Schonfeld" userId="908fa86f43668255" providerId="LiveId" clId="{4AB0597C-0072-441D-9633-080F4DC31281}" dt="2024-12-04T15:46:11.217" v="4402" actId="207"/>
        <pc:sldMkLst>
          <pc:docMk/>
          <pc:sldMk cId="1025520446" sldId="268"/>
        </pc:sldMkLst>
        <pc:spChg chg="mod">
          <ac:chgData name="Alec Schonfeld" userId="908fa86f43668255" providerId="LiveId" clId="{4AB0597C-0072-441D-9633-080F4DC31281}" dt="2024-12-04T15:28:05.508" v="4112" actId="14100"/>
          <ac:spMkLst>
            <pc:docMk/>
            <pc:sldMk cId="1025520446" sldId="268"/>
            <ac:spMk id="2" creationId="{52284360-3DFC-4BB1-AB61-6729558093FF}"/>
          </ac:spMkLst>
        </pc:spChg>
        <pc:spChg chg="add">
          <ac:chgData name="Alec Schonfeld" userId="908fa86f43668255" providerId="LiveId" clId="{4AB0597C-0072-441D-9633-080F4DC31281}" dt="2024-12-04T15:26:35.590" v="4046"/>
          <ac:spMkLst>
            <pc:docMk/>
            <pc:sldMk cId="1025520446" sldId="268"/>
            <ac:spMk id="3" creationId="{9121AE60-B7B2-1513-B025-71F74DB1802E}"/>
          </ac:spMkLst>
        </pc:spChg>
        <pc:spChg chg="add mod">
          <ac:chgData name="Alec Schonfeld" userId="908fa86f43668255" providerId="LiveId" clId="{4AB0597C-0072-441D-9633-080F4DC31281}" dt="2024-12-04T15:43:57.510" v="4400" actId="20577"/>
          <ac:spMkLst>
            <pc:docMk/>
            <pc:sldMk cId="1025520446" sldId="268"/>
            <ac:spMk id="4" creationId="{8FB2F306-4224-FAC8-3215-50C419B064F9}"/>
          </ac:spMkLst>
        </pc:spChg>
        <pc:spChg chg="add">
          <ac:chgData name="Alec Schonfeld" userId="908fa86f43668255" providerId="LiveId" clId="{4AB0597C-0072-441D-9633-080F4DC31281}" dt="2024-12-04T15:43:32.628" v="4390"/>
          <ac:spMkLst>
            <pc:docMk/>
            <pc:sldMk cId="1025520446" sldId="268"/>
            <ac:spMk id="5" creationId="{01E8D8C2-4D7B-A698-447D-64F0F47EC76E}"/>
          </ac:spMkLst>
        </pc:spChg>
        <pc:spChg chg="add">
          <ac:chgData name="Alec Schonfeld" userId="908fa86f43668255" providerId="LiveId" clId="{4AB0597C-0072-441D-9633-080F4DC31281}" dt="2024-12-04T15:43:35.050" v="4392"/>
          <ac:spMkLst>
            <pc:docMk/>
            <pc:sldMk cId="1025520446" sldId="268"/>
            <ac:spMk id="7" creationId="{0F6DF441-A1EB-8184-FAE2-861DB9551FC5}"/>
          </ac:spMkLst>
        </pc:spChg>
        <pc:spChg chg="add">
          <ac:chgData name="Alec Schonfeld" userId="908fa86f43668255" providerId="LiveId" clId="{4AB0597C-0072-441D-9633-080F4DC31281}" dt="2024-12-04T15:43:37.410" v="4393"/>
          <ac:spMkLst>
            <pc:docMk/>
            <pc:sldMk cId="1025520446" sldId="268"/>
            <ac:spMk id="8" creationId="{766C1D6A-8CD0-8C47-F3D6-51A9182A1AA9}"/>
          </ac:spMkLst>
        </pc:spChg>
        <pc:graphicFrameChg chg="mod modGraphic">
          <ac:chgData name="Alec Schonfeld" userId="908fa86f43668255" providerId="LiveId" clId="{4AB0597C-0072-441D-9633-080F4DC31281}" dt="2024-12-04T15:46:11.217" v="4402" actId="207"/>
          <ac:graphicFrameMkLst>
            <pc:docMk/>
            <pc:sldMk cId="1025520446" sldId="268"/>
            <ac:graphicFrameMk id="6" creationId="{18CEA421-40B3-A9A0-751E-8079FE3DC6A0}"/>
          </ac:graphicFrameMkLst>
        </pc:graphicFrameChg>
      </pc:sldChg>
      <pc:sldChg chg="modSp add mod">
        <pc:chgData name="Alec Schonfeld" userId="908fa86f43668255" providerId="LiveId" clId="{4AB0597C-0072-441D-9633-080F4DC31281}" dt="2024-12-04T15:49:26.945" v="4441" actId="113"/>
        <pc:sldMkLst>
          <pc:docMk/>
          <pc:sldMk cId="747384920" sldId="269"/>
        </pc:sldMkLst>
        <pc:spChg chg="mod">
          <ac:chgData name="Alec Schonfeld" userId="908fa86f43668255" providerId="LiveId" clId="{4AB0597C-0072-441D-9633-080F4DC31281}" dt="2024-12-04T15:49:26.945" v="4441" actId="113"/>
          <ac:spMkLst>
            <pc:docMk/>
            <pc:sldMk cId="747384920" sldId="269"/>
            <ac:spMk id="3" creationId="{013227AD-933A-EEAF-E6CE-F7C175A14A6A}"/>
          </ac:spMkLst>
        </pc:spChg>
      </pc:sldChg>
      <pc:sldChg chg="addSp delSp add del setBg delDesignElem">
        <pc:chgData name="Alec Schonfeld" userId="908fa86f43668255" providerId="LiveId" clId="{4AB0597C-0072-441D-9633-080F4DC31281}" dt="2024-12-04T15:47:48.098" v="4410"/>
        <pc:sldMkLst>
          <pc:docMk/>
          <pc:sldMk cId="2389876977" sldId="269"/>
        </pc:sldMkLst>
        <pc:spChg chg="add del">
          <ac:chgData name="Alec Schonfeld" userId="908fa86f43668255" providerId="LiveId" clId="{4AB0597C-0072-441D-9633-080F4DC31281}" dt="2024-12-04T15:47:48.098" v="4410"/>
          <ac:spMkLst>
            <pc:docMk/>
            <pc:sldMk cId="2389876977" sldId="269"/>
            <ac:spMk id="8" creationId="{FE8FAA3F-12B5-D681-78C4-79CD919D8B09}"/>
          </ac:spMkLst>
        </pc:spChg>
        <pc:spChg chg="add del">
          <ac:chgData name="Alec Schonfeld" userId="908fa86f43668255" providerId="LiveId" clId="{4AB0597C-0072-441D-9633-080F4DC31281}" dt="2024-12-04T15:47:48.098" v="4410"/>
          <ac:spMkLst>
            <pc:docMk/>
            <pc:sldMk cId="2389876977" sldId="269"/>
            <ac:spMk id="10" creationId="{4ABF1CBB-F487-1F9A-FC99-AA606B6174F8}"/>
          </ac:spMkLst>
        </pc:spChg>
        <pc:spChg chg="add del">
          <ac:chgData name="Alec Schonfeld" userId="908fa86f43668255" providerId="LiveId" clId="{4AB0597C-0072-441D-9633-080F4DC31281}" dt="2024-12-04T15:47:48.098" v="4410"/>
          <ac:spMkLst>
            <pc:docMk/>
            <pc:sldMk cId="2389876977" sldId="269"/>
            <ac:spMk id="12" creationId="{143CDCCA-32F5-3361-BD12-3B92533AC77C}"/>
          </ac:spMkLst>
        </pc:spChg>
      </pc:sldChg>
      <pc:sldMasterChg chg="add del addSldLayout delSldLayout">
        <pc:chgData name="Alec Schonfeld" userId="908fa86f43668255" providerId="LiveId" clId="{4AB0597C-0072-441D-9633-080F4DC31281}" dt="2024-11-26T22:33:46.489" v="44" actId="26606"/>
        <pc:sldMasterMkLst>
          <pc:docMk/>
          <pc:sldMasterMk cId="1962982507" sldId="2147483648"/>
        </pc:sldMasterMkLst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611754190" sldId="2147483649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589516930" sldId="2147483650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1471753710" sldId="2147483651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985591673" sldId="2147483652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629448736" sldId="2147483653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01850192" sldId="2147483654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47679267" sldId="2147483655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957495455" sldId="2147483656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275250052" sldId="2147483657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776762145" sldId="2147483658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577216514" sldId="2147483659"/>
          </pc:sldLayoutMkLst>
        </pc:sldLayoutChg>
      </pc:sldMasterChg>
      <pc:sldMasterChg chg="add del addSldLayout delSldLayout">
        <pc:chgData name="Alec Schonfeld" userId="908fa86f43668255" providerId="LiveId" clId="{4AB0597C-0072-441D-9633-080F4DC31281}" dt="2024-11-26T22:32:41.488" v="29" actId="26606"/>
        <pc:sldMasterMkLst>
          <pc:docMk/>
          <pc:sldMasterMk cId="1924934816" sldId="2147483673"/>
        </pc:sldMasterMkLst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136076930" sldId="2147483662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035774654" sldId="2147483663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292562132" sldId="2147483664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3257008057" sldId="2147483665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768137494" sldId="2147483666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567547985" sldId="2147483667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732264338" sldId="2147483668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913804494" sldId="2147483669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405576726" sldId="2147483670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057555059" sldId="2147483671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990966045" sldId="2147483672"/>
          </pc:sldLayoutMkLst>
        </pc:sldLayoutChg>
      </pc:sldMasterChg>
      <pc:sldMasterChg chg="add del addSldLayout delSldLayout modSldLayout">
        <pc:chgData name="Alec Schonfeld" userId="908fa86f43668255" providerId="LiveId" clId="{4AB0597C-0072-441D-9633-080F4DC31281}" dt="2024-11-26T23:01:32.292" v="887" actId="1035"/>
        <pc:sldMasterMkLst>
          <pc:docMk/>
          <pc:sldMasterMk cId="3276929672" sldId="2147483673"/>
        </pc:sldMasterMkLst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654430131" sldId="2147483662"/>
          </pc:sldLayoutMkLst>
        </pc:sldLayoutChg>
        <pc:sldLayoutChg chg="modSp add del mod">
          <pc:chgData name="Alec Schonfeld" userId="908fa86f43668255" providerId="LiveId" clId="{4AB0597C-0072-441D-9633-080F4DC31281}" dt="2024-11-26T23:01:32.292" v="887" actId="1035"/>
          <pc:sldLayoutMkLst>
            <pc:docMk/>
            <pc:sldMasterMk cId="3276929672" sldId="2147483673"/>
            <pc:sldLayoutMk cId="466835566" sldId="2147483663"/>
          </pc:sldLayoutMkLst>
          <pc:spChg chg="mod">
            <ac:chgData name="Alec Schonfeld" userId="908fa86f43668255" providerId="LiveId" clId="{4AB0597C-0072-441D-9633-080F4DC31281}" dt="2024-11-26T23:01:26.554" v="857" actId="1035"/>
            <ac:spMkLst>
              <pc:docMk/>
              <pc:sldMasterMk cId="3276929672" sldId="2147483673"/>
              <pc:sldLayoutMk cId="466835566" sldId="2147483663"/>
              <ac:spMk id="2" creationId="{424C5BB2-C09C-49B0-BAFA-DE1801CD3E90}"/>
            </ac:spMkLst>
          </pc:spChg>
          <pc:spChg chg="mod">
            <ac:chgData name="Alec Schonfeld" userId="908fa86f43668255" providerId="LiveId" clId="{4AB0597C-0072-441D-9633-080F4DC31281}" dt="2024-11-26T23:01:32.292" v="887" actId="1035"/>
            <ac:spMkLst>
              <pc:docMk/>
              <pc:sldMasterMk cId="3276929672" sldId="2147483673"/>
              <pc:sldLayoutMk cId="466835566" sldId="2147483663"/>
              <ac:spMk id="3" creationId="{C3A47C21-944D-47FE-9519-A25518837115}"/>
            </ac:spMkLst>
          </pc:spChg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1545406131" sldId="2147483664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593305062" sldId="2147483665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539233663" sldId="2147483666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928920918" sldId="2147483667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337096912" sldId="2147483668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397623473" sldId="2147483669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1393713947" sldId="2147483670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985592501" sldId="2147483671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854364515" sldId="2147483672"/>
          </pc:sldLayoutMkLst>
        </pc:sldLayoutChg>
      </pc:sldMasterChg>
      <pc:sldMasterChg chg="add del addSldLayout delSldLayout">
        <pc:chgData name="Alec Schonfeld" userId="908fa86f43668255" providerId="LiveId" clId="{4AB0597C-0072-441D-9633-080F4DC31281}" dt="2024-11-26T22:33:46.386" v="43" actId="26606"/>
        <pc:sldMasterMkLst>
          <pc:docMk/>
          <pc:sldMasterMk cId="2936702617" sldId="2147483712"/>
        </pc:sldMasterMkLst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127000388" sldId="2147483701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902163563" sldId="2147483702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2654269405" sldId="2147483703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46478372" sldId="2147483704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603310184" sldId="2147483705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379378353" sldId="2147483706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732263740" sldId="2147483707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838703622" sldId="2147483708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554620647" sldId="2147483709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484321240" sldId="2147483710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955968923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5D06-FEB2-4644-964F-247051B8878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C6EB-D02B-4AEE-B618-9F764DB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1C6EB-D02B-4AEE-B618-9F764DB1A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9605-C801-FB7C-47C1-5E1CD2EC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3EF0C-3A3F-9A26-0B86-9F7F7549F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0A747-4154-DC3C-F728-A2FADEDCA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3AF9-B74C-FE5C-FCA7-876E6631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31C6EB-D02B-4AEE-B618-9F764DB1A9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443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8825"/>
            <a:ext cx="9144000" cy="13441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64991"/>
            <a:ext cx="9144000" cy="3127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E1B98-95FF-8D34-D40B-E27C1AF8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/>
              <a:t>Customer Churn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F96258-BFCC-0502-1058-FE92DE62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1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DC380-DB92-87D8-C957-7EE613BC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D81998C-CBAB-D0CF-EE4D-772A38DC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DFCA-7A62-06FE-20EA-72B14298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Evaluation Using </a:t>
            </a:r>
            <a:r>
              <a:rPr lang="en-US" dirty="0" err="1"/>
              <a:t>Statsmodels</a:t>
            </a:r>
            <a:r>
              <a:rPr lang="en-US" dirty="0"/>
              <a:t> (1/2)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780B21-79F8-79FA-2E49-FB4358EA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60763"/>
              </p:ext>
            </p:extLst>
          </p:nvPr>
        </p:nvGraphicFramePr>
        <p:xfrm>
          <a:off x="762000" y="1629502"/>
          <a:ext cx="11042649" cy="3261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7199705"/>
                    </a:ext>
                  </a:extLst>
                </a:gridCol>
                <a:gridCol w="4314619">
                  <a:extLst>
                    <a:ext uri="{9D8B030D-6E8A-4147-A177-3AD203B41FA5}">
                      <a16:colId xmlns:a16="http://schemas.microsoft.com/office/drawing/2014/main" val="25984607"/>
                    </a:ext>
                  </a:extLst>
                </a:gridCol>
                <a:gridCol w="2808390">
                  <a:extLst>
                    <a:ext uri="{9D8B030D-6E8A-4147-A177-3AD203B41FA5}">
                      <a16:colId xmlns:a16="http://schemas.microsoft.com/office/drawing/2014/main" val="1366870409"/>
                    </a:ext>
                  </a:extLst>
                </a:gridCol>
                <a:gridCol w="2808390">
                  <a:extLst>
                    <a:ext uri="{9D8B030D-6E8A-4147-A177-3AD203B41FA5}">
                      <a16:colId xmlns:a16="http://schemas.microsoft.com/office/drawing/2014/main" val="45192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from Previous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11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State, account length, area code, international plan, voice mail plan, # </a:t>
                      </a:r>
                      <a:r>
                        <a:rPr lang="en-US" sz="1400" dirty="0" err="1"/>
                        <a:t>vmail</a:t>
                      </a:r>
                      <a:r>
                        <a:rPr lang="en-US" sz="1400" dirty="0"/>
                        <a:t> messages, total day / eve / night /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calls, customer service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R-squared: 6.25%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Optimized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4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service calls, international plan, voice mail plan, total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Limit features to those that have high correlation to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R-squared: 13.5%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8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Optimized Model #2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6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Customer service calls, international plan, voice mail plan, total </a:t>
                      </a:r>
                      <a:r>
                        <a:rPr lang="en-US" sz="1400" b="1" dirty="0" err="1"/>
                        <a:t>intl</a:t>
                      </a:r>
                      <a:r>
                        <a:rPr lang="en-US" sz="1400" b="1" dirty="0"/>
                        <a:t> calls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Added categorical features such as </a:t>
                      </a:r>
                      <a:r>
                        <a:rPr lang="en-US" sz="1400" b="1" dirty="0" err="1"/>
                        <a:t>intl</a:t>
                      </a:r>
                      <a:r>
                        <a:rPr lang="en-US" sz="1400" b="1" dirty="0"/>
                        <a:t> plan and voice mail plan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R-squared 19.1%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0465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915848F-5AE0-D070-AD62-FB66260B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66573"/>
            <a:ext cx="11042649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Statsmodels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Overview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Statistical analysis.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detailed statistical summaries and hypothesis testing (e.g., p-values, confidence intervals).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understanding the relationships between variables in-depth.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3BB1B-BC86-F559-AC0B-DC042093C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EA083D2-624F-0D9A-F812-9B4C9780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84360-3DFC-4BB1-AB61-67295580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Evaluation Using </a:t>
            </a:r>
            <a:r>
              <a:rPr lang="en-US" dirty="0" err="1"/>
              <a:t>SciKitLearn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EA421-40B3-A9A0-751E-8079FE3D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27090"/>
              </p:ext>
            </p:extLst>
          </p:nvPr>
        </p:nvGraphicFramePr>
        <p:xfrm>
          <a:off x="762000" y="1629502"/>
          <a:ext cx="11042649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7199705"/>
                    </a:ext>
                  </a:extLst>
                </a:gridCol>
                <a:gridCol w="4314619">
                  <a:extLst>
                    <a:ext uri="{9D8B030D-6E8A-4147-A177-3AD203B41FA5}">
                      <a16:colId xmlns:a16="http://schemas.microsoft.com/office/drawing/2014/main" val="25984607"/>
                    </a:ext>
                  </a:extLst>
                </a:gridCol>
                <a:gridCol w="2808390">
                  <a:extLst>
                    <a:ext uri="{9D8B030D-6E8A-4147-A177-3AD203B41FA5}">
                      <a16:colId xmlns:a16="http://schemas.microsoft.com/office/drawing/2014/main" val="1366870409"/>
                    </a:ext>
                  </a:extLst>
                </a:gridCol>
                <a:gridCol w="2808390">
                  <a:extLst>
                    <a:ext uri="{9D8B030D-6E8A-4147-A177-3AD203B41FA5}">
                      <a16:colId xmlns:a16="http://schemas.microsoft.com/office/drawing/2014/main" val="45192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from Previous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LogReg</a:t>
                      </a:r>
                      <a:r>
                        <a:rPr lang="en-US" sz="1400" dirty="0"/>
                        <a:t>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7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service calls', 'international plan', 'voice mail plan', 'total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calls', 'total day charge', 'total day minutes'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AUC 64.5%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LogReg</a:t>
                      </a:r>
                      <a:r>
                        <a:rPr lang="en-US" sz="1400" b="1" dirty="0"/>
                        <a:t> Baseline Model #2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7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customer service calls', 'international plan', 'voice mail plan', 'total </a:t>
                      </a:r>
                      <a:r>
                        <a:rPr lang="en-US" sz="1400" b="1" dirty="0" err="1"/>
                        <a:t>intl</a:t>
                      </a:r>
                      <a:r>
                        <a:rPr lang="en-US" sz="1400" b="1" dirty="0"/>
                        <a:t> calls', 'total day charge', 'total day minutes'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Added an intercept to the model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AUC 65.2%</a:t>
                      </a:r>
                    </a:p>
                  </a:txBody>
                  <a:tcPr>
                    <a:solidFill>
                      <a:srgbClr val="DF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8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7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service calls', 'international plan', 'voice mail plan', 'total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calls', 'total day charge', 'total day minutes'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Adjust several hyperparameters based on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Max features, max depth, min splits, min </a:t>
                      </a:r>
                      <a:r>
                        <a:rPr lang="en-US" sz="1400" dirty="0" err="1"/>
                        <a:t>leafs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AUC 59.2%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0465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FB2F306-4224-FAC8-3215-50C419B0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5402989"/>
            <a:ext cx="110426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Overview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is a score between 0.5 and 1.0 that shows how well the model separates different groups.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higher the AUC, the better the model at making accurate predictions.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helps us decide if the model is good enough to act on, ensuring we focus on the right people or items.</a:t>
            </a:r>
          </a:p>
        </p:txBody>
      </p:sp>
    </p:spTree>
    <p:extLst>
      <p:ext uri="{BB962C8B-B14F-4D97-AF65-F5344CB8AC3E}">
        <p14:creationId xmlns:p14="http://schemas.microsoft.com/office/powerpoint/2010/main" val="10255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A14F-301C-C76D-DF1E-EB066AD7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377083-D87F-55BF-D636-211D88C2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EB1CB-68CA-DBC5-8882-44AE0D81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8AF780-4C1B-FB20-9A8B-3718F0114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1DB89-3E68-C197-A4AA-EC3B141B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Results – </a:t>
            </a:r>
            <a:r>
              <a:rPr lang="en-US" b="1" dirty="0"/>
              <a:t>Recommendations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51DD-9D3C-6BBC-5798-1B6850F1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8" y="1866111"/>
            <a:ext cx="11452996" cy="4229889"/>
          </a:xfrm>
        </p:spPr>
        <p:txBody>
          <a:bodyPr>
            <a:normAutofit/>
          </a:bodyPr>
          <a:lstStyle/>
          <a:p>
            <a:pPr algn="l"/>
            <a:r>
              <a:rPr lang="en-US" sz="1500" b="1" i="0" dirty="0">
                <a:solidFill>
                  <a:srgbClr val="000000"/>
                </a:solidFill>
                <a:effectLst/>
                <a:latin typeface="Helvetica Neue"/>
              </a:rPr>
              <a:t>Customer Service Calls is the Strongest Predictor</a:t>
            </a: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The more frequently a customer contacts customer service, the higher the likelihood of churn. This suggests that resolving customer complaints efficiently could reduce churn. </a:t>
            </a:r>
          </a:p>
          <a:p>
            <a:r>
              <a:rPr lang="en-US" sz="1500" b="1" dirty="0">
                <a:solidFill>
                  <a:srgbClr val="000000"/>
                </a:solidFill>
                <a:latin typeface="Helvetica Neue"/>
              </a:rPr>
              <a:t>Customers with an International Plan are at Higher Risk</a:t>
            </a:r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These customers may be dissatisfied with the cost or quality of the international calling plan. Improving this service could improve retention.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Voice Mail Plan is Predictive</a:t>
            </a:r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While less obvious, whether a customer has a voicemail plan or not may relate to overall service usage or satisfaction. This could be worth exploring further.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Total International Calls Adds Context</a:t>
            </a:r>
          </a:p>
          <a:p>
            <a:pPr marL="617220" lvl="2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Customers making frequent international calls may represent a specific customer segment. Understanding their unique needs (e.g., better international rates or service quality) could reduce churn.</a:t>
            </a:r>
          </a:p>
          <a:p>
            <a:pPr marL="0" indent="0">
              <a:buNone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venir Next LT Pro"/>
            </a:endParaRPr>
          </a:p>
          <a:p>
            <a:pPr marL="788670" lvl="2" indent="-514350"/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CC3BA-0D0F-CB95-BFEB-8D58CF465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385F5B-BEA9-3C09-3808-C63FD7247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01A995-6495-0454-1EBC-1503623D5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C2265B-2EB4-BDA4-0ECA-BE42642AB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4F86C-7384-01A8-0F24-1525F12A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Results – </a:t>
            </a:r>
            <a:r>
              <a:rPr lang="en-US" b="1" dirty="0"/>
              <a:t>Recommendations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27AD-933A-EEAF-E6CE-F7C175A1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8" y="1866111"/>
            <a:ext cx="11452996" cy="4229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Takeaways from the Decision Classifier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decision classifier model helps us predict churn by learning patterns in these selected features. Here’s what we learned:</a:t>
            </a:r>
          </a:p>
          <a:p>
            <a:pPr lvl="1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Customer Service Calls is the Strongest Predictor: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The more frequently a customer contacts customer service, the higher the likelihood of churn.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This suggests that resolving customer complaints efficiently could reduce churn. </a:t>
            </a:r>
          </a:p>
          <a:p>
            <a:pPr lvl="1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Customers with an International Plan are at Higher Risk: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These customers may be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dissatisfied with the cost or quality of the international calling plan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Improving this service could improve retention. </a:t>
            </a:r>
          </a:p>
          <a:p>
            <a:pPr lvl="1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Voice Mail Plan is Predictive: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While less obvious, whether a customer has a voicemail plan or not may relate to overall service usage or satisfaction. This could be worth exploring further. </a:t>
            </a:r>
          </a:p>
          <a:p>
            <a:pPr lvl="1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Total International Calls Adds Context: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Customers making frequent international calls may represent a specific customer segment. Understanding their unique needs (e.g., better international rates or service quality) could reduce churn.</a:t>
            </a:r>
          </a:p>
          <a:p>
            <a:pPr marL="0" indent="0">
              <a:buNone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venir Next LT Pro"/>
            </a:endParaRPr>
          </a:p>
          <a:p>
            <a:pPr marL="788670" lvl="2" indent="-514350"/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8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E2A01-50D0-CD45-0247-0B6DFE4E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Overview &amp;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70-8F29-2A86-D95F-2CE079A1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 b="1" dirty="0"/>
              <a:t>Overview:</a:t>
            </a:r>
          </a:p>
          <a:p>
            <a:pPr lvl="1"/>
            <a:r>
              <a:rPr lang="en-US" dirty="0"/>
              <a:t>Analyze a telecom company’s dataset to determine what variables cause customers to churn</a:t>
            </a:r>
          </a:p>
          <a:p>
            <a:r>
              <a:rPr lang="en-US" b="1" dirty="0"/>
              <a:t>Goal:</a:t>
            </a:r>
          </a:p>
          <a:p>
            <a:pPr lvl="1"/>
            <a:r>
              <a:rPr lang="en-US" dirty="0"/>
              <a:t>Identify key variables impacting customer churn and provide recommendations to lower this in the future</a:t>
            </a:r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BF2FB-2B4B-7381-A5E7-82EF073E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61FF58-E494-CD71-7D04-5BC889870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6110E-E408-0958-126E-9E00AB65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1BF270-014B-24D8-2ABE-BD4CC9C7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CA1F-EA45-2BB1-0C04-6A3A1616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Data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1C06-E80F-1542-720A-F6F9B02D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72" y="2362168"/>
            <a:ext cx="5578245" cy="31257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Dataset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Churn in Telecom’s Dataset</a:t>
            </a:r>
          </a:p>
          <a:p>
            <a:r>
              <a:rPr lang="en-US" b="1" dirty="0"/>
              <a:t>Target Variable = Churn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Key Features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Service Calls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usage metrics (calls, charges,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…)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International Plan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Voice Mail Plan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State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8B11-CAC7-B9D0-672B-F6D45F4E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52" y="2362168"/>
            <a:ext cx="3750622" cy="13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BA37C-BA08-8444-CB58-415DE5F8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7E323-452A-04CA-EF24-DE900EA1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sz="2900"/>
              <a:t>Correlation to Churn</a:t>
            </a:r>
            <a:br>
              <a:rPr lang="en-US" sz="2900"/>
            </a:b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3DFC-AC63-9631-C471-4D75964F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7969"/>
            <a:ext cx="4694831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service calls is 20% correlated to predicting churn 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Total day minutes and charge are slightly lower 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7DAE467-50FB-04E5-C2A4-3E4117AE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1464" y="1429632"/>
            <a:ext cx="6035826" cy="3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330A8-3DBF-BF9B-E530-F9A53E3BB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7BDA2-D5BD-7105-C9C2-742D871C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6879202" cy="1345115"/>
          </a:xfrm>
        </p:spPr>
        <p:txBody>
          <a:bodyPr>
            <a:normAutofit/>
          </a:bodyPr>
          <a:lstStyle/>
          <a:p>
            <a:r>
              <a:rPr lang="en-US" dirty="0"/>
              <a:t>Customer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6458-A65D-851A-9CE3-D6E92EEA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207969"/>
            <a:ext cx="5530850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Customers who churn have an average of over 2 customer service calls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venir Next LT Pro"/>
              </a:rPr>
              <a:t>Users who do not churn average around 1.5 calls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4D9727-5ABF-89F7-9A56-0B400AFC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040" y="1521530"/>
            <a:ext cx="5402250" cy="432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54088-8EAF-6FAF-D68F-FB2758A8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05752-9D29-B0BA-985F-85C433C0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505491" cy="1345115"/>
          </a:xfrm>
        </p:spPr>
        <p:txBody>
          <a:bodyPr>
            <a:normAutofit/>
          </a:bodyPr>
          <a:lstStyle/>
          <a:p>
            <a:r>
              <a:rPr lang="en-US" dirty="0"/>
              <a:t>Highest Churn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19DE-E94D-1F88-5108-705EFC4B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2207969"/>
            <a:ext cx="5671377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NJ, CA, and TX all have churn rates 25% or higher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Three of the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mos</a:t>
            </a:r>
            <a:r>
              <a:rPr lang="en-US" dirty="0">
                <a:latin typeface="Avenir Next LT Pro"/>
              </a:rPr>
              <a:t>t populous states have the highest churn rate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34DF05-B8D3-E5BE-E3C8-39434111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2705" y="1500825"/>
            <a:ext cx="5157195" cy="515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C58A3-5244-A61E-020E-5CC94419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69462-AC99-A4D9-720E-781932B8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092023" cy="1345115"/>
          </a:xfrm>
        </p:spPr>
        <p:txBody>
          <a:bodyPr>
            <a:normAutofit/>
          </a:bodyPr>
          <a:lstStyle/>
          <a:p>
            <a:r>
              <a:rPr lang="en-US" dirty="0"/>
              <a:t>Lowest Churn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819A-0EEC-4261-28EC-B59F031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2207969"/>
            <a:ext cx="5989429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HI, AK, and AZ have the lowest churn % rates at 6.2% or lower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8FF957-8911-C246-BE81-89D23413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416" y="1302567"/>
            <a:ext cx="5357584" cy="535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3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364B3-E7DD-24F2-57D0-A95FEF96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E5E4F-DCE8-984D-CB5D-384E5F5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624762" cy="1345115"/>
          </a:xfrm>
        </p:spPr>
        <p:txBody>
          <a:bodyPr>
            <a:normAutofit/>
          </a:bodyPr>
          <a:lstStyle/>
          <a:p>
            <a:r>
              <a:rPr lang="en-US" dirty="0"/>
              <a:t>International Plan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AA4-6804-75EB-4137-1E9EC90F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207969"/>
            <a:ext cx="5463194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People with an international plan churn 42.4% of the time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Avenir Next LT Pro"/>
              </a:rPr>
              <a:t>People without an international plan only churn 11.5% of the time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Significant 30.9% difference between having a plan vs not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AA4019C-1685-2E52-F13A-F1D11F0A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2711" y="1812898"/>
            <a:ext cx="6145008" cy="407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7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A6BCF-D1C8-07FC-5A91-A6586CBE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580E199-3FBA-222C-3180-AAA53E55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308F-DA11-DB2B-B9A1-6EAF1C1A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092023" cy="1345115"/>
          </a:xfrm>
        </p:spPr>
        <p:txBody>
          <a:bodyPr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CD8C-E4D5-44EE-07B0-8F69E852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4" y="1629246"/>
            <a:ext cx="5519529" cy="3884983"/>
          </a:xfrm>
        </p:spPr>
        <p:txBody>
          <a:bodyPr>
            <a:normAutofit/>
          </a:bodyPr>
          <a:lstStyle/>
          <a:p>
            <a:pPr>
              <a:buClr>
                <a:srgbClr val="B0A63A"/>
              </a:buClr>
              <a:defRPr/>
            </a:pPr>
            <a:r>
              <a:rPr lang="en-US" dirty="0">
                <a:latin typeface="Avenir Next LT Pro"/>
              </a:rPr>
              <a:t>Confirmed there is no collinearity between features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306031-5C2E-2A4D-80FA-8A355BFC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3" y="1428207"/>
            <a:ext cx="5513990" cy="50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475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890</Words>
  <Application>Microsoft Office PowerPoint</Application>
  <PresentationFormat>Widescreen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Aptos</vt:lpstr>
      <vt:lpstr>Arial</vt:lpstr>
      <vt:lpstr>Avenir Next LT Pro</vt:lpstr>
      <vt:lpstr>Helvetica Neue</vt:lpstr>
      <vt:lpstr>PrismaticVTI</vt:lpstr>
      <vt:lpstr>Customer Churn Analysis</vt:lpstr>
      <vt:lpstr>Overview &amp; Goal </vt:lpstr>
      <vt:lpstr>Data Utilized</vt:lpstr>
      <vt:lpstr>Correlation to Churn </vt:lpstr>
      <vt:lpstr>Customer Service Calls</vt:lpstr>
      <vt:lpstr>Highest Churn by State</vt:lpstr>
      <vt:lpstr>Lowest Churn by State</vt:lpstr>
      <vt:lpstr>International Plan Churn</vt:lpstr>
      <vt:lpstr>Correlation Matrix</vt:lpstr>
      <vt:lpstr>Model Evaluation Using Statsmodels (1/2)</vt:lpstr>
      <vt:lpstr>Model Evaluation Using SciKitLearn</vt:lpstr>
      <vt:lpstr>Model Results – Recommendations  </vt:lpstr>
      <vt:lpstr>Model Results – Recommendations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 Schonfeld</dc:creator>
  <cp:lastModifiedBy>Alec Schonfeld</cp:lastModifiedBy>
  <cp:revision>1</cp:revision>
  <dcterms:created xsi:type="dcterms:W3CDTF">2024-11-26T22:31:02Z</dcterms:created>
  <dcterms:modified xsi:type="dcterms:W3CDTF">2024-12-04T15:49:27Z</dcterms:modified>
</cp:coreProperties>
</file>