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5" r:id="rId10"/>
    <p:sldId id="266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B0597C-0072-441D-9633-080F4DC31281}" v="158" dt="2024-12-04T01:06:49.7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c Schonfeld" userId="908fa86f43668255" providerId="LiveId" clId="{4AB0597C-0072-441D-9633-080F4DC31281}"/>
    <pc:docChg chg="undo redo custSel addSld delSld modSld addMainMaster delMainMaster modMainMaster">
      <pc:chgData name="Alec Schonfeld" userId="908fa86f43668255" providerId="LiveId" clId="{4AB0597C-0072-441D-9633-080F4DC31281}" dt="2024-12-04T03:11:50.328" v="3728" actId="20577"/>
      <pc:docMkLst>
        <pc:docMk/>
      </pc:docMkLst>
      <pc:sldChg chg="addSp delSp modSp new mod setBg modClrScheme addAnim delAnim chgLayout">
        <pc:chgData name="Alec Schonfeld" userId="908fa86f43668255" providerId="LiveId" clId="{4AB0597C-0072-441D-9633-080F4DC31281}" dt="2024-11-26T22:33:46.492" v="45"/>
        <pc:sldMkLst>
          <pc:docMk/>
          <pc:sldMk cId="3130608152" sldId="256"/>
        </pc:sldMkLst>
        <pc:spChg chg="mod">
          <ac:chgData name="Alec Schonfeld" userId="908fa86f43668255" providerId="LiveId" clId="{4AB0597C-0072-441D-9633-080F4DC31281}" dt="2024-11-26T22:33:46.489" v="44" actId="26606"/>
          <ac:spMkLst>
            <pc:docMk/>
            <pc:sldMk cId="3130608152" sldId="256"/>
            <ac:spMk id="2" creationId="{CAEE1B98-95FF-8D34-D40B-E27C1AF8B28B}"/>
          </ac:spMkLst>
        </pc:spChg>
        <pc:spChg chg="del">
          <ac:chgData name="Alec Schonfeld" userId="908fa86f43668255" providerId="LiveId" clId="{4AB0597C-0072-441D-9633-080F4DC31281}" dt="2024-11-26T22:32:00.026" v="24" actId="478"/>
          <ac:spMkLst>
            <pc:docMk/>
            <pc:sldMk cId="3130608152" sldId="256"/>
            <ac:spMk id="3" creationId="{70BA9876-3CB4-D949-B143-4294CAEFFC03}"/>
          </ac:spMkLst>
        </pc:spChg>
        <pc:spChg chg="add del">
          <ac:chgData name="Alec Schonfeld" userId="908fa86f43668255" providerId="LiveId" clId="{4AB0597C-0072-441D-9633-080F4DC31281}" dt="2024-11-26T22:33:38.233" v="41" actId="26606"/>
          <ac:spMkLst>
            <pc:docMk/>
            <pc:sldMk cId="3130608152" sldId="256"/>
            <ac:spMk id="5" creationId="{9B45BA4C-9B54-4496-821F-9E0985CA984D}"/>
          </ac:spMkLst>
        </pc:spChg>
        <pc:spChg chg="add del">
          <ac:chgData name="Alec Schonfeld" userId="908fa86f43668255" providerId="LiveId" clId="{4AB0597C-0072-441D-9633-080F4DC31281}" dt="2024-11-26T22:32:41.488" v="29" actId="26606"/>
          <ac:spMkLst>
            <pc:docMk/>
            <pc:sldMk cId="3130608152" sldId="256"/>
            <ac:spMk id="8" creationId="{9B45BA4C-9B54-4496-821F-9E0985CA984D}"/>
          </ac:spMkLst>
        </pc:spChg>
        <pc:spChg chg="add del">
          <ac:chgData name="Alec Schonfeld" userId="908fa86f43668255" providerId="LiveId" clId="{4AB0597C-0072-441D-9633-080F4DC31281}" dt="2024-11-26T22:33:38.233" v="41" actId="26606"/>
          <ac:spMkLst>
            <pc:docMk/>
            <pc:sldMk cId="3130608152" sldId="256"/>
            <ac:spMk id="10" creationId="{85E1BB9D-FAFF-4C3E-9E44-13F8FBABCD62}"/>
          </ac:spMkLst>
        </pc:spChg>
        <pc:spChg chg="add del">
          <ac:chgData name="Alec Schonfeld" userId="908fa86f43668255" providerId="LiveId" clId="{4AB0597C-0072-441D-9633-080F4DC31281}" dt="2024-11-26T22:33:38.233" v="41" actId="26606"/>
          <ac:spMkLst>
            <pc:docMk/>
            <pc:sldMk cId="3130608152" sldId="256"/>
            <ac:spMk id="12" creationId="{A8DDC302-DBEC-4742-B54B-5E9AAFE96961}"/>
          </ac:spMkLst>
        </pc:spChg>
        <pc:spChg chg="add del">
          <ac:chgData name="Alec Schonfeld" userId="908fa86f43668255" providerId="LiveId" clId="{4AB0597C-0072-441D-9633-080F4DC31281}" dt="2024-11-26T22:33:46.386" v="43" actId="26606"/>
          <ac:spMkLst>
            <pc:docMk/>
            <pc:sldMk cId="3130608152" sldId="256"/>
            <ac:spMk id="14" creationId="{D4F87819-B70D-4927-B657-7D175613F950}"/>
          </ac:spMkLst>
        </pc:spChg>
        <pc:spChg chg="add del">
          <ac:chgData name="Alec Schonfeld" userId="908fa86f43668255" providerId="LiveId" clId="{4AB0597C-0072-441D-9633-080F4DC31281}" dt="2024-11-26T22:33:46.386" v="43" actId="26606"/>
          <ac:spMkLst>
            <pc:docMk/>
            <pc:sldMk cId="3130608152" sldId="256"/>
            <ac:spMk id="15" creationId="{DCB3820D-C773-4632-9F79-C890E1B2B50D}"/>
          </ac:spMkLst>
        </pc:spChg>
        <pc:spChg chg="add del">
          <ac:chgData name="Alec Schonfeld" userId="908fa86f43668255" providerId="LiveId" clId="{4AB0597C-0072-441D-9633-080F4DC31281}" dt="2024-11-26T22:33:46.386" v="43" actId="26606"/>
          <ac:spMkLst>
            <pc:docMk/>
            <pc:sldMk cId="3130608152" sldId="256"/>
            <ac:spMk id="17" creationId="{DCB8EB4B-AFE9-41E8-95B0-F246E5740491}"/>
          </ac:spMkLst>
        </pc:spChg>
        <pc:spChg chg="add">
          <ac:chgData name="Alec Schonfeld" userId="908fa86f43668255" providerId="LiveId" clId="{4AB0597C-0072-441D-9633-080F4DC31281}" dt="2024-11-26T22:33:46.489" v="44" actId="26606"/>
          <ac:spMkLst>
            <pc:docMk/>
            <pc:sldMk cId="3130608152" sldId="256"/>
            <ac:spMk id="19" creationId="{9B45BA4C-9B54-4496-821F-9E0985CA984D}"/>
          </ac:spMkLst>
        </pc:spChg>
        <pc:spChg chg="add">
          <ac:chgData name="Alec Schonfeld" userId="908fa86f43668255" providerId="LiveId" clId="{4AB0597C-0072-441D-9633-080F4DC31281}" dt="2024-11-26T22:33:46.489" v="44" actId="26606"/>
          <ac:spMkLst>
            <pc:docMk/>
            <pc:sldMk cId="3130608152" sldId="256"/>
            <ac:spMk id="20" creationId="{85E1BB9D-FAFF-4C3E-9E44-13F8FBABCD62}"/>
          </ac:spMkLst>
        </pc:spChg>
        <pc:spChg chg="add">
          <ac:chgData name="Alec Schonfeld" userId="908fa86f43668255" providerId="LiveId" clId="{4AB0597C-0072-441D-9633-080F4DC31281}" dt="2024-11-26T22:33:46.489" v="44" actId="26606"/>
          <ac:spMkLst>
            <pc:docMk/>
            <pc:sldMk cId="3130608152" sldId="256"/>
            <ac:spMk id="21" creationId="{A8DDC302-DBEC-4742-B54B-5E9AAFE96961}"/>
          </ac:spMkLst>
        </pc:spChg>
        <pc:picChg chg="add del">
          <ac:chgData name="Alec Schonfeld" userId="908fa86f43668255" providerId="LiveId" clId="{4AB0597C-0072-441D-9633-080F4DC31281}" dt="2024-11-26T22:32:41.488" v="29" actId="26606"/>
          <ac:picMkLst>
            <pc:docMk/>
            <pc:sldMk cId="3130608152" sldId="256"/>
            <ac:picMk id="4" creationId="{B54B8583-D3B3-E6D0-2007-D6829A0A702B}"/>
          </ac:picMkLst>
        </pc:picChg>
        <pc:picChg chg="add del">
          <ac:chgData name="Alec Schonfeld" userId="908fa86f43668255" providerId="LiveId" clId="{4AB0597C-0072-441D-9633-080F4DC31281}" dt="2024-11-26T22:33:38.233" v="41" actId="26606"/>
          <ac:picMkLst>
            <pc:docMk/>
            <pc:sldMk cId="3130608152" sldId="256"/>
            <ac:picMk id="6" creationId="{E6F96258-BFCC-0502-1058-FE92DE62F0EC}"/>
          </ac:picMkLst>
        </pc:picChg>
        <pc:picChg chg="add del">
          <ac:chgData name="Alec Schonfeld" userId="908fa86f43668255" providerId="LiveId" clId="{4AB0597C-0072-441D-9633-080F4DC31281}" dt="2024-11-26T22:33:46.386" v="43" actId="26606"/>
          <ac:picMkLst>
            <pc:docMk/>
            <pc:sldMk cId="3130608152" sldId="256"/>
            <ac:picMk id="16" creationId="{4CA3DE5E-27C6-2BC0-79CB-3A761983C09D}"/>
          </ac:picMkLst>
        </pc:picChg>
        <pc:picChg chg="add">
          <ac:chgData name="Alec Schonfeld" userId="908fa86f43668255" providerId="LiveId" clId="{4AB0597C-0072-441D-9633-080F4DC31281}" dt="2024-11-26T22:33:46.489" v="44" actId="26606"/>
          <ac:picMkLst>
            <pc:docMk/>
            <pc:sldMk cId="3130608152" sldId="256"/>
            <ac:picMk id="22" creationId="{E6F96258-BFCC-0502-1058-FE92DE62F0EC}"/>
          </ac:picMkLst>
        </pc:picChg>
      </pc:sldChg>
      <pc:sldChg chg="addSp modSp new mod setBg">
        <pc:chgData name="Alec Schonfeld" userId="908fa86f43668255" providerId="LiveId" clId="{4AB0597C-0072-441D-9633-080F4DC31281}" dt="2024-11-26T22:45:20.180" v="394" actId="20577"/>
        <pc:sldMkLst>
          <pc:docMk/>
          <pc:sldMk cId="1263158444" sldId="257"/>
        </pc:sldMkLst>
        <pc:spChg chg="mod">
          <ac:chgData name="Alec Schonfeld" userId="908fa86f43668255" providerId="LiveId" clId="{4AB0597C-0072-441D-9633-080F4DC31281}" dt="2024-11-26T22:45:10.659" v="349" actId="20577"/>
          <ac:spMkLst>
            <pc:docMk/>
            <pc:sldMk cId="1263158444" sldId="257"/>
            <ac:spMk id="2" creationId="{063E2A01-50D0-CD45-0247-0B6DFE4E9DDE}"/>
          </ac:spMkLst>
        </pc:spChg>
        <pc:spChg chg="mod">
          <ac:chgData name="Alec Schonfeld" userId="908fa86f43668255" providerId="LiveId" clId="{4AB0597C-0072-441D-9633-080F4DC31281}" dt="2024-11-26T22:45:20.180" v="394" actId="20577"/>
          <ac:spMkLst>
            <pc:docMk/>
            <pc:sldMk cId="1263158444" sldId="257"/>
            <ac:spMk id="3" creationId="{AA86D470-8F29-2A86-D95F-2CE079A1976D}"/>
          </ac:spMkLst>
        </pc:spChg>
        <pc:spChg chg="add">
          <ac:chgData name="Alec Schonfeld" userId="908fa86f43668255" providerId="LiveId" clId="{4AB0597C-0072-441D-9633-080F4DC31281}" dt="2024-11-26T22:33:52.772" v="47" actId="26606"/>
          <ac:spMkLst>
            <pc:docMk/>
            <pc:sldMk cId="1263158444" sldId="257"/>
            <ac:spMk id="8" creationId="{84136905-015B-4510-B514-027CBA846BD6}"/>
          </ac:spMkLst>
        </pc:spChg>
        <pc:spChg chg="add">
          <ac:chgData name="Alec Schonfeld" userId="908fa86f43668255" providerId="LiveId" clId="{4AB0597C-0072-441D-9633-080F4DC31281}" dt="2024-11-26T22:33:52.772" v="47" actId="26606"/>
          <ac:spMkLst>
            <pc:docMk/>
            <pc:sldMk cId="1263158444" sldId="257"/>
            <ac:spMk id="10" creationId="{ACD0CF1E-4915-4854-AE1A-BE8E8ABDE396}"/>
          </ac:spMkLst>
        </pc:spChg>
        <pc:spChg chg="add">
          <ac:chgData name="Alec Schonfeld" userId="908fa86f43668255" providerId="LiveId" clId="{4AB0597C-0072-441D-9633-080F4DC31281}" dt="2024-11-26T22:33:52.772" v="47" actId="26606"/>
          <ac:spMkLst>
            <pc:docMk/>
            <pc:sldMk cId="1263158444" sldId="257"/>
            <ac:spMk id="12" creationId="{C378B036-879B-4F45-A653-56FC275A70F6}"/>
          </ac:spMkLst>
        </pc:spChg>
      </pc:sldChg>
      <pc:sldChg chg="new del">
        <pc:chgData name="Alec Schonfeld" userId="908fa86f43668255" providerId="LiveId" clId="{4AB0597C-0072-441D-9633-080F4DC31281}" dt="2024-11-26T22:32:41.156" v="28" actId="680"/>
        <pc:sldMkLst>
          <pc:docMk/>
          <pc:sldMk cId="2913274753" sldId="257"/>
        </pc:sldMkLst>
      </pc:sldChg>
      <pc:sldChg chg="new del">
        <pc:chgData name="Alec Schonfeld" userId="908fa86f43668255" providerId="LiveId" clId="{4AB0597C-0072-441D-9633-080F4DC31281}" dt="2024-11-26T22:45:25.001" v="396" actId="680"/>
        <pc:sldMkLst>
          <pc:docMk/>
          <pc:sldMk cId="1220062628" sldId="258"/>
        </pc:sldMkLst>
      </pc:sldChg>
      <pc:sldChg chg="addSp delSp add del setBg delDesignElem">
        <pc:chgData name="Alec Schonfeld" userId="908fa86f43668255" providerId="LiveId" clId="{4AB0597C-0072-441D-9633-080F4DC31281}" dt="2024-11-26T22:45:29.145" v="399"/>
        <pc:sldMkLst>
          <pc:docMk/>
          <pc:sldMk cId="2756226888" sldId="258"/>
        </pc:sldMkLst>
        <pc:spChg chg="add del">
          <ac:chgData name="Alec Schonfeld" userId="908fa86f43668255" providerId="LiveId" clId="{4AB0597C-0072-441D-9633-080F4DC31281}" dt="2024-11-26T22:45:29.145" v="399"/>
          <ac:spMkLst>
            <pc:docMk/>
            <pc:sldMk cId="2756226888" sldId="258"/>
            <ac:spMk id="8" creationId="{C8C3FCB5-9A73-66D9-9010-3C2672BEBBDD}"/>
          </ac:spMkLst>
        </pc:spChg>
        <pc:spChg chg="add del">
          <ac:chgData name="Alec Schonfeld" userId="908fa86f43668255" providerId="LiveId" clId="{4AB0597C-0072-441D-9633-080F4DC31281}" dt="2024-11-26T22:45:29.145" v="399"/>
          <ac:spMkLst>
            <pc:docMk/>
            <pc:sldMk cId="2756226888" sldId="258"/>
            <ac:spMk id="10" creationId="{4A8E8E73-9BA2-E6D0-DCAF-579AABA3EFBB}"/>
          </ac:spMkLst>
        </pc:spChg>
        <pc:spChg chg="add del">
          <ac:chgData name="Alec Schonfeld" userId="908fa86f43668255" providerId="LiveId" clId="{4AB0597C-0072-441D-9633-080F4DC31281}" dt="2024-11-26T22:45:29.145" v="399"/>
          <ac:spMkLst>
            <pc:docMk/>
            <pc:sldMk cId="2756226888" sldId="258"/>
            <ac:spMk id="12" creationId="{0E325AF3-6F42-1F09-69D0-B2BA4C17E803}"/>
          </ac:spMkLst>
        </pc:spChg>
      </pc:sldChg>
      <pc:sldChg chg="addSp delSp modSp add mod">
        <pc:chgData name="Alec Schonfeld" userId="908fa86f43668255" providerId="LiveId" clId="{4AB0597C-0072-441D-9633-080F4DC31281}" dt="2024-11-26T22:52:45.348" v="746" actId="20577"/>
        <pc:sldMkLst>
          <pc:docMk/>
          <pc:sldMk cId="3156431955" sldId="258"/>
        </pc:sldMkLst>
        <pc:spChg chg="mod">
          <ac:chgData name="Alec Schonfeld" userId="908fa86f43668255" providerId="LiveId" clId="{4AB0597C-0072-441D-9633-080F4DC31281}" dt="2024-11-26T22:45:49.806" v="416" actId="20577"/>
          <ac:spMkLst>
            <pc:docMk/>
            <pc:sldMk cId="3156431955" sldId="258"/>
            <ac:spMk id="2" creationId="{A086CA1F-EA45-2BB1-0C04-6A3A16167AFE}"/>
          </ac:spMkLst>
        </pc:spChg>
        <pc:spChg chg="mod">
          <ac:chgData name="Alec Schonfeld" userId="908fa86f43668255" providerId="LiveId" clId="{4AB0597C-0072-441D-9633-080F4DC31281}" dt="2024-11-26T22:52:45.348" v="746" actId="20577"/>
          <ac:spMkLst>
            <pc:docMk/>
            <pc:sldMk cId="3156431955" sldId="258"/>
            <ac:spMk id="3" creationId="{EE7A1C06-E80F-1542-720A-F6F9B02D912A}"/>
          </ac:spMkLst>
        </pc:spChg>
        <pc:picChg chg="add mod">
          <ac:chgData name="Alec Schonfeld" userId="908fa86f43668255" providerId="LiveId" clId="{4AB0597C-0072-441D-9633-080F4DC31281}" dt="2024-11-26T22:49:46.688" v="431" actId="1076"/>
          <ac:picMkLst>
            <pc:docMk/>
            <pc:sldMk cId="3156431955" sldId="258"/>
            <ac:picMk id="5" creationId="{F0B88B11-CAC7-B9D0-672B-F6D45F4E3B2E}"/>
          </ac:picMkLst>
        </pc:picChg>
        <pc:picChg chg="add del mod">
          <ac:chgData name="Alec Schonfeld" userId="908fa86f43668255" providerId="LiveId" clId="{4AB0597C-0072-441D-9633-080F4DC31281}" dt="2024-11-26T22:47:51.574" v="424" actId="478"/>
          <ac:picMkLst>
            <pc:docMk/>
            <pc:sldMk cId="3156431955" sldId="258"/>
            <ac:picMk id="1026" creationId="{73B6F5C1-DFDE-77C4-B7B1-6A187DABB39C}"/>
          </ac:picMkLst>
        </pc:picChg>
      </pc:sldChg>
      <pc:sldChg chg="addSp delSp add del setBg delDesignElem">
        <pc:chgData name="Alec Schonfeld" userId="908fa86f43668255" providerId="LiveId" clId="{4AB0597C-0072-441D-9633-080F4DC31281}" dt="2024-11-26T22:45:36.961" v="402"/>
        <pc:sldMkLst>
          <pc:docMk/>
          <pc:sldMk cId="3871300698" sldId="258"/>
        </pc:sldMkLst>
        <pc:spChg chg="add del">
          <ac:chgData name="Alec Schonfeld" userId="908fa86f43668255" providerId="LiveId" clId="{4AB0597C-0072-441D-9633-080F4DC31281}" dt="2024-11-26T22:45:36.961" v="402"/>
          <ac:spMkLst>
            <pc:docMk/>
            <pc:sldMk cId="3871300698" sldId="258"/>
            <ac:spMk id="8" creationId="{37AF4AE0-BE74-5EBB-7C54-9C6126BCCF82}"/>
          </ac:spMkLst>
        </pc:spChg>
        <pc:spChg chg="add del">
          <ac:chgData name="Alec Schonfeld" userId="908fa86f43668255" providerId="LiveId" clId="{4AB0597C-0072-441D-9633-080F4DC31281}" dt="2024-11-26T22:45:36.961" v="402"/>
          <ac:spMkLst>
            <pc:docMk/>
            <pc:sldMk cId="3871300698" sldId="258"/>
            <ac:spMk id="10" creationId="{9BAF44BC-6950-7A1F-84FF-025A60CCFF13}"/>
          </ac:spMkLst>
        </pc:spChg>
        <pc:spChg chg="add del">
          <ac:chgData name="Alec Schonfeld" userId="908fa86f43668255" providerId="LiveId" clId="{4AB0597C-0072-441D-9633-080F4DC31281}" dt="2024-11-26T22:45:36.961" v="402"/>
          <ac:spMkLst>
            <pc:docMk/>
            <pc:sldMk cId="3871300698" sldId="258"/>
            <ac:spMk id="12" creationId="{5A2554CD-33DD-01A1-F3BC-70E24AB94103}"/>
          </ac:spMkLst>
        </pc:spChg>
      </pc:sldChg>
      <pc:sldChg chg="addSp delSp add del setBg delDesignElem">
        <pc:chgData name="Alec Schonfeld" userId="908fa86f43668255" providerId="LiveId" clId="{4AB0597C-0072-441D-9633-080F4DC31281}" dt="2024-11-26T22:53:07.560" v="749"/>
        <pc:sldMkLst>
          <pc:docMk/>
          <pc:sldMk cId="2048549429" sldId="259"/>
        </pc:sldMkLst>
        <pc:spChg chg="add del">
          <ac:chgData name="Alec Schonfeld" userId="908fa86f43668255" providerId="LiveId" clId="{4AB0597C-0072-441D-9633-080F4DC31281}" dt="2024-11-26T22:53:07.560" v="749"/>
          <ac:spMkLst>
            <pc:docMk/>
            <pc:sldMk cId="2048549429" sldId="259"/>
            <ac:spMk id="8" creationId="{41C1ACFF-CF20-3858-FF10-0C57B7BACAB2}"/>
          </ac:spMkLst>
        </pc:spChg>
        <pc:spChg chg="add del">
          <ac:chgData name="Alec Schonfeld" userId="908fa86f43668255" providerId="LiveId" clId="{4AB0597C-0072-441D-9633-080F4DC31281}" dt="2024-11-26T22:53:07.560" v="749"/>
          <ac:spMkLst>
            <pc:docMk/>
            <pc:sldMk cId="2048549429" sldId="259"/>
            <ac:spMk id="10" creationId="{C8D59CDF-6014-94B8-6AA4-16764FC3FDF1}"/>
          </ac:spMkLst>
        </pc:spChg>
        <pc:spChg chg="add del">
          <ac:chgData name="Alec Schonfeld" userId="908fa86f43668255" providerId="LiveId" clId="{4AB0597C-0072-441D-9633-080F4DC31281}" dt="2024-11-26T22:53:07.560" v="749"/>
          <ac:spMkLst>
            <pc:docMk/>
            <pc:sldMk cId="2048549429" sldId="259"/>
            <ac:spMk id="12" creationId="{FD0D8006-3DBD-114E-B564-249112120D15}"/>
          </ac:spMkLst>
        </pc:spChg>
      </pc:sldChg>
      <pc:sldChg chg="addSp delSp modSp add mod">
        <pc:chgData name="Alec Schonfeld" userId="908fa86f43668255" providerId="LiveId" clId="{4AB0597C-0072-441D-9633-080F4DC31281}" dt="2024-12-02T23:35:07.644" v="2468" actId="26606"/>
        <pc:sldMkLst>
          <pc:docMk/>
          <pc:sldMk cId="2725960149" sldId="259"/>
        </pc:sldMkLst>
        <pc:spChg chg="mod">
          <ac:chgData name="Alec Schonfeld" userId="908fa86f43668255" providerId="LiveId" clId="{4AB0597C-0072-441D-9633-080F4DC31281}" dt="2024-12-02T23:33:48.406" v="2460" actId="26606"/>
          <ac:spMkLst>
            <pc:docMk/>
            <pc:sldMk cId="2725960149" sldId="259"/>
            <ac:spMk id="2" creationId="{9647E323-452A-04CA-EF24-DE900EA17E39}"/>
          </ac:spMkLst>
        </pc:spChg>
        <pc:spChg chg="mod">
          <ac:chgData name="Alec Schonfeld" userId="908fa86f43668255" providerId="LiveId" clId="{4AB0597C-0072-441D-9633-080F4DC31281}" dt="2024-12-02T23:33:48.406" v="2460" actId="26606"/>
          <ac:spMkLst>
            <pc:docMk/>
            <pc:sldMk cId="2725960149" sldId="259"/>
            <ac:spMk id="3" creationId="{B0BE3DFC-AC63-9631-C471-4D75964FA2C3}"/>
          </ac:spMkLst>
        </pc:spChg>
        <pc:spChg chg="del">
          <ac:chgData name="Alec Schonfeld" userId="908fa86f43668255" providerId="LiveId" clId="{4AB0597C-0072-441D-9633-080F4DC31281}" dt="2024-12-02T23:33:48.406" v="2460" actId="26606"/>
          <ac:spMkLst>
            <pc:docMk/>
            <pc:sldMk cId="2725960149" sldId="259"/>
            <ac:spMk id="8" creationId="{0D13761D-BD9A-2D05-C77F-CAAAA1985F57}"/>
          </ac:spMkLst>
        </pc:spChg>
        <pc:spChg chg="del">
          <ac:chgData name="Alec Schonfeld" userId="908fa86f43668255" providerId="LiveId" clId="{4AB0597C-0072-441D-9633-080F4DC31281}" dt="2024-12-02T23:33:48.406" v="2460" actId="26606"/>
          <ac:spMkLst>
            <pc:docMk/>
            <pc:sldMk cId="2725960149" sldId="259"/>
            <ac:spMk id="10" creationId="{3DDC9575-2BA9-C134-AAE8-F8EEB88FBBB8}"/>
          </ac:spMkLst>
        </pc:spChg>
        <pc:spChg chg="del">
          <ac:chgData name="Alec Schonfeld" userId="908fa86f43668255" providerId="LiveId" clId="{4AB0597C-0072-441D-9633-080F4DC31281}" dt="2024-12-02T23:33:48.406" v="2460" actId="26606"/>
          <ac:spMkLst>
            <pc:docMk/>
            <pc:sldMk cId="2725960149" sldId="259"/>
            <ac:spMk id="12" creationId="{0C8D120F-B47E-BD24-2647-4A44B996BFA1}"/>
          </ac:spMkLst>
        </pc:spChg>
        <pc:spChg chg="add del">
          <ac:chgData name="Alec Schonfeld" userId="908fa86f43668255" providerId="LiveId" clId="{4AB0597C-0072-441D-9633-080F4DC31281}" dt="2024-12-02T23:35:07.644" v="2468" actId="26606"/>
          <ac:spMkLst>
            <pc:docMk/>
            <pc:sldMk cId="2725960149" sldId="259"/>
            <ac:spMk id="1031" creationId="{84136905-015B-4510-B514-027CBA846BD6}"/>
          </ac:spMkLst>
        </pc:spChg>
        <pc:spChg chg="add">
          <ac:chgData name="Alec Schonfeld" userId="908fa86f43668255" providerId="LiveId" clId="{4AB0597C-0072-441D-9633-080F4DC31281}" dt="2024-12-02T23:35:07.644" v="2468" actId="26606"/>
          <ac:spMkLst>
            <pc:docMk/>
            <pc:sldMk cId="2725960149" sldId="259"/>
            <ac:spMk id="1036" creationId="{84136905-015B-4510-B514-027CBA846BD6}"/>
          </ac:spMkLst>
        </pc:spChg>
        <pc:picChg chg="del">
          <ac:chgData name="Alec Schonfeld" userId="908fa86f43668255" providerId="LiveId" clId="{4AB0597C-0072-441D-9633-080F4DC31281}" dt="2024-11-26T22:53:44.449" v="751" actId="478"/>
          <ac:picMkLst>
            <pc:docMk/>
            <pc:sldMk cId="2725960149" sldId="259"/>
            <ac:picMk id="5" creationId="{46BEE3BC-1B56-05A6-C521-1D02301C00AA}"/>
          </ac:picMkLst>
        </pc:picChg>
        <pc:picChg chg="add del mod">
          <ac:chgData name="Alec Schonfeld" userId="908fa86f43668255" providerId="LiveId" clId="{4AB0597C-0072-441D-9633-080F4DC31281}" dt="2024-12-02T23:34:37.505" v="2462" actId="478"/>
          <ac:picMkLst>
            <pc:docMk/>
            <pc:sldMk cId="2725960149" sldId="259"/>
            <ac:picMk id="1026" creationId="{5A431E96-154D-D77E-F6F2-C6AB37EEA929}"/>
          </ac:picMkLst>
        </pc:picChg>
        <pc:picChg chg="add del mod">
          <ac:chgData name="Alec Schonfeld" userId="908fa86f43668255" providerId="LiveId" clId="{4AB0597C-0072-441D-9633-080F4DC31281}" dt="2024-12-02T23:35:04.865" v="2465" actId="478"/>
          <ac:picMkLst>
            <pc:docMk/>
            <pc:sldMk cId="2725960149" sldId="259"/>
            <ac:picMk id="1028" creationId="{832FB439-3EC7-103C-3A0B-E2160D07650B}"/>
          </ac:picMkLst>
        </pc:picChg>
        <pc:picChg chg="add mod">
          <ac:chgData name="Alec Schonfeld" userId="908fa86f43668255" providerId="LiveId" clId="{4AB0597C-0072-441D-9633-080F4DC31281}" dt="2024-12-02T23:35:07.644" v="2468" actId="26606"/>
          <ac:picMkLst>
            <pc:docMk/>
            <pc:sldMk cId="2725960149" sldId="259"/>
            <ac:picMk id="1030" creationId="{D7DAE467-50FB-04E5-C2A4-3E4117AE1554}"/>
          </ac:picMkLst>
        </pc:picChg>
        <pc:picChg chg="add del mod">
          <ac:chgData name="Alec Schonfeld" userId="908fa86f43668255" providerId="LiveId" clId="{4AB0597C-0072-441D-9633-080F4DC31281}" dt="2024-11-26T23:01:54.779" v="888" actId="478"/>
          <ac:picMkLst>
            <pc:docMk/>
            <pc:sldMk cId="2725960149" sldId="259"/>
            <ac:picMk id="2050" creationId="{F552F367-20A4-8B5D-A2AD-C4BDF3CFCA88}"/>
          </ac:picMkLst>
        </pc:picChg>
        <pc:picChg chg="add del mod">
          <ac:chgData name="Alec Schonfeld" userId="908fa86f43668255" providerId="LiveId" clId="{4AB0597C-0072-441D-9633-080F4DC31281}" dt="2024-12-02T23:33:40.390" v="2457" actId="478"/>
          <ac:picMkLst>
            <pc:docMk/>
            <pc:sldMk cId="2725960149" sldId="259"/>
            <ac:picMk id="2052" creationId="{FB65AAB6-715D-FCAC-BF4D-21BF3CB9654F}"/>
          </ac:picMkLst>
        </pc:picChg>
      </pc:sldChg>
      <pc:sldChg chg="addSp delSp add del setBg delDesignElem">
        <pc:chgData name="Alec Schonfeld" userId="908fa86f43668255" providerId="LiveId" clId="{4AB0597C-0072-441D-9633-080F4DC31281}" dt="2024-11-26T23:00:54.741" v="779"/>
        <pc:sldMkLst>
          <pc:docMk/>
          <pc:sldMk cId="1298813687" sldId="260"/>
        </pc:sldMkLst>
        <pc:spChg chg="add del">
          <ac:chgData name="Alec Schonfeld" userId="908fa86f43668255" providerId="LiveId" clId="{4AB0597C-0072-441D-9633-080F4DC31281}" dt="2024-11-26T23:00:54.741" v="779"/>
          <ac:spMkLst>
            <pc:docMk/>
            <pc:sldMk cId="1298813687" sldId="260"/>
            <ac:spMk id="8" creationId="{ABED7F2E-28B1-A110-B98E-B6F2120FD4FC}"/>
          </ac:spMkLst>
        </pc:spChg>
        <pc:spChg chg="add del">
          <ac:chgData name="Alec Schonfeld" userId="908fa86f43668255" providerId="LiveId" clId="{4AB0597C-0072-441D-9633-080F4DC31281}" dt="2024-11-26T23:00:54.741" v="779"/>
          <ac:spMkLst>
            <pc:docMk/>
            <pc:sldMk cId="1298813687" sldId="260"/>
            <ac:spMk id="10" creationId="{3C756CC5-510A-8885-6B78-EA33D3443F68}"/>
          </ac:spMkLst>
        </pc:spChg>
        <pc:spChg chg="add del">
          <ac:chgData name="Alec Schonfeld" userId="908fa86f43668255" providerId="LiveId" clId="{4AB0597C-0072-441D-9633-080F4DC31281}" dt="2024-11-26T23:00:54.741" v="779"/>
          <ac:spMkLst>
            <pc:docMk/>
            <pc:sldMk cId="1298813687" sldId="260"/>
            <ac:spMk id="12" creationId="{83C0D1EB-D9CC-D002-64D3-51565444C131}"/>
          </ac:spMkLst>
        </pc:spChg>
      </pc:sldChg>
      <pc:sldChg chg="addSp delSp modSp add mod">
        <pc:chgData name="Alec Schonfeld" userId="908fa86f43668255" providerId="LiveId" clId="{4AB0597C-0072-441D-9633-080F4DC31281}" dt="2024-12-02T23:35:28.722" v="2472" actId="14100"/>
        <pc:sldMkLst>
          <pc:docMk/>
          <pc:sldMk cId="2483449933" sldId="260"/>
        </pc:sldMkLst>
        <pc:spChg chg="mod">
          <ac:chgData name="Alec Schonfeld" userId="908fa86f43668255" providerId="LiveId" clId="{4AB0597C-0072-441D-9633-080F4DC31281}" dt="2024-12-02T23:35:24.537" v="2471" actId="14100"/>
          <ac:spMkLst>
            <pc:docMk/>
            <pc:sldMk cId="2483449933" sldId="260"/>
            <ac:spMk id="2" creationId="{E837BDA2-D5BD-7105-C9C2-742D871C1537}"/>
          </ac:spMkLst>
        </pc:spChg>
        <pc:spChg chg="mod">
          <ac:chgData name="Alec Schonfeld" userId="908fa86f43668255" providerId="LiveId" clId="{4AB0597C-0072-441D-9633-080F4DC31281}" dt="2024-12-02T23:33:54.072" v="2461" actId="26606"/>
          <ac:spMkLst>
            <pc:docMk/>
            <pc:sldMk cId="2483449933" sldId="260"/>
            <ac:spMk id="3" creationId="{B4FC6458-A65D-851A-9CE3-D6E92EEA53B2}"/>
          </ac:spMkLst>
        </pc:spChg>
        <pc:spChg chg="del">
          <ac:chgData name="Alec Schonfeld" userId="908fa86f43668255" providerId="LiveId" clId="{4AB0597C-0072-441D-9633-080F4DC31281}" dt="2024-12-02T23:33:54.072" v="2461" actId="26606"/>
          <ac:spMkLst>
            <pc:docMk/>
            <pc:sldMk cId="2483449933" sldId="260"/>
            <ac:spMk id="8" creationId="{DDE4CAC2-BA4B-623B-9C1D-6BA3E86BE3ED}"/>
          </ac:spMkLst>
        </pc:spChg>
        <pc:spChg chg="del">
          <ac:chgData name="Alec Schonfeld" userId="908fa86f43668255" providerId="LiveId" clId="{4AB0597C-0072-441D-9633-080F4DC31281}" dt="2024-12-02T23:33:54.072" v="2461" actId="26606"/>
          <ac:spMkLst>
            <pc:docMk/>
            <pc:sldMk cId="2483449933" sldId="260"/>
            <ac:spMk id="10" creationId="{0EBFBFE5-2969-B19F-CD61-28D1C22CB62A}"/>
          </ac:spMkLst>
        </pc:spChg>
        <pc:spChg chg="del">
          <ac:chgData name="Alec Schonfeld" userId="908fa86f43668255" providerId="LiveId" clId="{4AB0597C-0072-441D-9633-080F4DC31281}" dt="2024-12-02T23:33:54.072" v="2461" actId="26606"/>
          <ac:spMkLst>
            <pc:docMk/>
            <pc:sldMk cId="2483449933" sldId="260"/>
            <ac:spMk id="12" creationId="{E99EAC6C-DAFE-5BFA-0146-3507A7536B34}"/>
          </ac:spMkLst>
        </pc:spChg>
        <pc:spChg chg="add">
          <ac:chgData name="Alec Schonfeld" userId="908fa86f43668255" providerId="LiveId" clId="{4AB0597C-0072-441D-9633-080F4DC31281}" dt="2024-12-02T23:33:54.072" v="2461" actId="26606"/>
          <ac:spMkLst>
            <pc:docMk/>
            <pc:sldMk cId="2483449933" sldId="260"/>
            <ac:spMk id="2055" creationId="{84136905-015B-4510-B514-027CBA846BD6}"/>
          </ac:spMkLst>
        </pc:spChg>
        <pc:picChg chg="mod">
          <ac:chgData name="Alec Schonfeld" userId="908fa86f43668255" providerId="LiveId" clId="{4AB0597C-0072-441D-9633-080F4DC31281}" dt="2024-12-02T23:35:28.722" v="2472" actId="14100"/>
          <ac:picMkLst>
            <pc:docMk/>
            <pc:sldMk cId="2483449933" sldId="260"/>
            <ac:picMk id="2050" creationId="{4B4D9727-5ABF-89F7-9A56-0B400AFCB6A0}"/>
          </ac:picMkLst>
        </pc:picChg>
      </pc:sldChg>
      <pc:sldChg chg="new del">
        <pc:chgData name="Alec Schonfeld" userId="908fa86f43668255" providerId="LiveId" clId="{4AB0597C-0072-441D-9633-080F4DC31281}" dt="2024-11-26T23:10:50.352" v="1209" actId="680"/>
        <pc:sldMkLst>
          <pc:docMk/>
          <pc:sldMk cId="559467250" sldId="261"/>
        </pc:sldMkLst>
      </pc:sldChg>
      <pc:sldChg chg="addSp delSp modSp add mod">
        <pc:chgData name="Alec Schonfeld" userId="908fa86f43668255" providerId="LiveId" clId="{4AB0597C-0072-441D-9633-080F4DC31281}" dt="2024-12-02T23:40:15.753" v="2481" actId="14100"/>
        <pc:sldMkLst>
          <pc:docMk/>
          <pc:sldMk cId="2264253089" sldId="261"/>
        </pc:sldMkLst>
        <pc:spChg chg="mod">
          <ac:chgData name="Alec Schonfeld" userId="908fa86f43668255" providerId="LiveId" clId="{4AB0597C-0072-441D-9633-080F4DC31281}" dt="2024-12-02T23:40:15.753" v="2481" actId="14100"/>
          <ac:spMkLst>
            <pc:docMk/>
            <pc:sldMk cId="2264253089" sldId="261"/>
            <ac:spMk id="2" creationId="{47105752-9D29-B0BA-985F-85C433C0F73D}"/>
          </ac:spMkLst>
        </pc:spChg>
        <pc:spChg chg="add del mod ord">
          <ac:chgData name="Alec Schonfeld" userId="908fa86f43668255" providerId="LiveId" clId="{4AB0597C-0072-441D-9633-080F4DC31281}" dt="2024-12-02T23:40:13.546" v="2480" actId="14100"/>
          <ac:spMkLst>
            <pc:docMk/>
            <pc:sldMk cId="2264253089" sldId="261"/>
            <ac:spMk id="3" creationId="{1B4B19DE-E94D-1F88-5108-705EFC4B38E6}"/>
          </ac:spMkLst>
        </pc:spChg>
        <pc:spChg chg="add mod">
          <ac:chgData name="Alec Schonfeld" userId="908fa86f43668255" providerId="LiveId" clId="{4AB0597C-0072-441D-9633-080F4DC31281}" dt="2024-11-28T17:04:27.246" v="1483" actId="21"/>
          <ac:spMkLst>
            <pc:docMk/>
            <pc:sldMk cId="2264253089" sldId="261"/>
            <ac:spMk id="4" creationId="{0120198B-7F39-E28F-44BE-38CC28E80CB9}"/>
          </ac:spMkLst>
        </pc:spChg>
        <pc:spChg chg="add del">
          <ac:chgData name="Alec Schonfeld" userId="908fa86f43668255" providerId="LiveId" clId="{4AB0597C-0072-441D-9633-080F4DC31281}" dt="2024-12-02T23:35:13.673" v="2469" actId="26606"/>
          <ac:spMkLst>
            <pc:docMk/>
            <pc:sldMk cId="2264253089" sldId="261"/>
            <ac:spMk id="8" creationId="{B1E215F2-DB08-3D20-0CDB-74D2D609A1BE}"/>
          </ac:spMkLst>
        </pc:spChg>
        <pc:spChg chg="add del">
          <ac:chgData name="Alec Schonfeld" userId="908fa86f43668255" providerId="LiveId" clId="{4AB0597C-0072-441D-9633-080F4DC31281}" dt="2024-12-02T23:35:13.673" v="2469" actId="26606"/>
          <ac:spMkLst>
            <pc:docMk/>
            <pc:sldMk cId="2264253089" sldId="261"/>
            <ac:spMk id="10" creationId="{D770A377-18DB-B6B7-F8A7-2C4E2BDC3682}"/>
          </ac:spMkLst>
        </pc:spChg>
        <pc:spChg chg="add del">
          <ac:chgData name="Alec Schonfeld" userId="908fa86f43668255" providerId="LiveId" clId="{4AB0597C-0072-441D-9633-080F4DC31281}" dt="2024-12-02T23:35:13.673" v="2469" actId="26606"/>
          <ac:spMkLst>
            <pc:docMk/>
            <pc:sldMk cId="2264253089" sldId="261"/>
            <ac:spMk id="12" creationId="{00A2CF38-DEA5-35D6-B229-91153B4516D5}"/>
          </ac:spMkLst>
        </pc:spChg>
        <pc:spChg chg="add del">
          <ac:chgData name="Alec Schonfeld" userId="908fa86f43668255" providerId="LiveId" clId="{4AB0597C-0072-441D-9633-080F4DC31281}" dt="2024-11-26T23:11:22.791" v="1243" actId="26606"/>
          <ac:spMkLst>
            <pc:docMk/>
            <pc:sldMk cId="2264253089" sldId="261"/>
            <ac:spMk id="5127" creationId="{84136905-015B-4510-B514-027CBA846BD6}"/>
          </ac:spMkLst>
        </pc:spChg>
        <pc:spChg chg="add del">
          <ac:chgData name="Alec Schonfeld" userId="908fa86f43668255" providerId="LiveId" clId="{4AB0597C-0072-441D-9633-080F4DC31281}" dt="2024-11-26T23:11:22.791" v="1243" actId="26606"/>
          <ac:spMkLst>
            <pc:docMk/>
            <pc:sldMk cId="2264253089" sldId="261"/>
            <ac:spMk id="5129" creationId="{36CD0F97-2E5B-4E84-8544-EB24DED10446}"/>
          </ac:spMkLst>
        </pc:spChg>
        <pc:spChg chg="add del">
          <ac:chgData name="Alec Schonfeld" userId="908fa86f43668255" providerId="LiveId" clId="{4AB0597C-0072-441D-9633-080F4DC31281}" dt="2024-11-26T23:11:22.791" v="1243" actId="26606"/>
          <ac:spMkLst>
            <pc:docMk/>
            <pc:sldMk cId="2264253089" sldId="261"/>
            <ac:spMk id="5131" creationId="{18E670AF-873F-44DB-9862-796E652EECDB}"/>
          </ac:spMkLst>
        </pc:spChg>
        <pc:spChg chg="add del">
          <ac:chgData name="Alec Schonfeld" userId="908fa86f43668255" providerId="LiveId" clId="{4AB0597C-0072-441D-9633-080F4DC31281}" dt="2024-11-28T17:04:20.382" v="1482" actId="26606"/>
          <ac:spMkLst>
            <pc:docMk/>
            <pc:sldMk cId="2264253089" sldId="261"/>
            <ac:spMk id="5132" creationId="{84136905-015B-4510-B514-027CBA846BD6}"/>
          </ac:spMkLst>
        </pc:spChg>
        <pc:spChg chg="add del">
          <ac:chgData name="Alec Schonfeld" userId="908fa86f43668255" providerId="LiveId" clId="{4AB0597C-0072-441D-9633-080F4DC31281}" dt="2024-11-26T23:11:24.246" v="1245" actId="26606"/>
          <ac:spMkLst>
            <pc:docMk/>
            <pc:sldMk cId="2264253089" sldId="261"/>
            <ac:spMk id="5133" creationId="{84136905-015B-4510-B514-027CBA846BD6}"/>
          </ac:spMkLst>
        </pc:spChg>
        <pc:spChg chg="add del">
          <ac:chgData name="Alec Schonfeld" userId="908fa86f43668255" providerId="LiveId" clId="{4AB0597C-0072-441D-9633-080F4DC31281}" dt="2024-12-02T23:40:05.898" v="2478" actId="26606"/>
          <ac:spMkLst>
            <pc:docMk/>
            <pc:sldMk cId="2264253089" sldId="261"/>
            <ac:spMk id="5134" creationId="{84136905-015B-4510-B514-027CBA846BD6}"/>
          </ac:spMkLst>
        </pc:spChg>
        <pc:spChg chg="add del">
          <ac:chgData name="Alec Schonfeld" userId="908fa86f43668255" providerId="LiveId" clId="{4AB0597C-0072-441D-9633-080F4DC31281}" dt="2024-11-26T23:11:27.449" v="1247" actId="26606"/>
          <ac:spMkLst>
            <pc:docMk/>
            <pc:sldMk cId="2264253089" sldId="261"/>
            <ac:spMk id="5135" creationId="{84136905-015B-4510-B514-027CBA846BD6}"/>
          </ac:spMkLst>
        </pc:spChg>
        <pc:spChg chg="add">
          <ac:chgData name="Alec Schonfeld" userId="908fa86f43668255" providerId="LiveId" clId="{4AB0597C-0072-441D-9633-080F4DC31281}" dt="2024-12-02T23:40:05.898" v="2478" actId="26606"/>
          <ac:spMkLst>
            <pc:docMk/>
            <pc:sldMk cId="2264253089" sldId="261"/>
            <ac:spMk id="5136" creationId="{84136905-015B-4510-B514-027CBA846BD6}"/>
          </ac:spMkLst>
        </pc:spChg>
        <pc:spChg chg="add del">
          <ac:chgData name="Alec Schonfeld" userId="908fa86f43668255" providerId="LiveId" clId="{4AB0597C-0072-441D-9633-080F4DC31281}" dt="2024-11-28T17:04:20.382" v="1482" actId="26606"/>
          <ac:spMkLst>
            <pc:docMk/>
            <pc:sldMk cId="2264253089" sldId="261"/>
            <ac:spMk id="5137" creationId="{36CD0F97-2E5B-4E84-8544-EB24DED10446}"/>
          </ac:spMkLst>
        </pc:spChg>
        <pc:spChg chg="add del">
          <ac:chgData name="Alec Schonfeld" userId="908fa86f43668255" providerId="LiveId" clId="{4AB0597C-0072-441D-9633-080F4DC31281}" dt="2024-11-28T17:04:20.382" v="1482" actId="26606"/>
          <ac:spMkLst>
            <pc:docMk/>
            <pc:sldMk cId="2264253089" sldId="261"/>
            <ac:spMk id="5139" creationId="{A67FFD73-5996-479A-B8EB-EBA3DECC089A}"/>
          </ac:spMkLst>
        </pc:spChg>
        <pc:picChg chg="del">
          <ac:chgData name="Alec Schonfeld" userId="908fa86f43668255" providerId="LiveId" clId="{4AB0597C-0072-441D-9633-080F4DC31281}" dt="2024-11-26T23:11:01.972" v="1228" actId="478"/>
          <ac:picMkLst>
            <pc:docMk/>
            <pc:sldMk cId="2264253089" sldId="261"/>
            <ac:picMk id="2050" creationId="{3C716927-6FBC-5CE4-90D7-8383FDBA9FDA}"/>
          </ac:picMkLst>
        </pc:picChg>
        <pc:picChg chg="add mod">
          <ac:chgData name="Alec Schonfeld" userId="908fa86f43668255" providerId="LiveId" clId="{4AB0597C-0072-441D-9633-080F4DC31281}" dt="2024-12-02T23:40:11.665" v="2479" actId="14100"/>
          <ac:picMkLst>
            <pc:docMk/>
            <pc:sldMk cId="2264253089" sldId="261"/>
            <ac:picMk id="2050" creationId="{FE34DF05-B8D3-E5BE-E3C8-3943411146A1}"/>
          </ac:picMkLst>
        </pc:picChg>
        <pc:picChg chg="add del mod">
          <ac:chgData name="Alec Schonfeld" userId="908fa86f43668255" providerId="LiveId" clId="{4AB0597C-0072-441D-9633-080F4DC31281}" dt="2024-11-26T23:13:31.707" v="1260" actId="478"/>
          <ac:picMkLst>
            <pc:docMk/>
            <pc:sldMk cId="2264253089" sldId="261"/>
            <ac:picMk id="5122" creationId="{A2067809-F4A0-A650-B8D4-9985A2928785}"/>
          </ac:picMkLst>
        </pc:picChg>
        <pc:picChg chg="add del mod">
          <ac:chgData name="Alec Schonfeld" userId="908fa86f43668255" providerId="LiveId" clId="{4AB0597C-0072-441D-9633-080F4DC31281}" dt="2024-11-26T23:14:53.574" v="1267" actId="478"/>
          <ac:picMkLst>
            <pc:docMk/>
            <pc:sldMk cId="2264253089" sldId="261"/>
            <ac:picMk id="5124" creationId="{0414FA73-64CF-796C-3980-4232600E7B8C}"/>
          </ac:picMkLst>
        </pc:picChg>
        <pc:picChg chg="add del mod">
          <ac:chgData name="Alec Schonfeld" userId="908fa86f43668255" providerId="LiveId" clId="{4AB0597C-0072-441D-9633-080F4DC31281}" dt="2024-11-26T23:15:47.632" v="1273" actId="478"/>
          <ac:picMkLst>
            <pc:docMk/>
            <pc:sldMk cId="2264253089" sldId="261"/>
            <ac:picMk id="5126" creationId="{619F8B8E-68FA-E957-CFFB-A762DE7B3823}"/>
          </ac:picMkLst>
        </pc:picChg>
        <pc:picChg chg="add del mod">
          <ac:chgData name="Alec Schonfeld" userId="908fa86f43668255" providerId="LiveId" clId="{4AB0597C-0072-441D-9633-080F4DC31281}" dt="2024-12-02T23:40:04.069" v="2476" actId="478"/>
          <ac:picMkLst>
            <pc:docMk/>
            <pc:sldMk cId="2264253089" sldId="261"/>
            <ac:picMk id="5128" creationId="{0B38B155-8AC2-845D-3EBE-F64D77533DD6}"/>
          </ac:picMkLst>
        </pc:picChg>
        <pc:picChg chg="add del mod">
          <ac:chgData name="Alec Schonfeld" userId="908fa86f43668255" providerId="LiveId" clId="{4AB0597C-0072-441D-9633-080F4DC31281}" dt="2024-11-28T17:04:34.214" v="1485" actId="21"/>
          <ac:picMkLst>
            <pc:docMk/>
            <pc:sldMk cId="2264253089" sldId="261"/>
            <ac:picMk id="5130" creationId="{DC79EB84-2DBD-0BEB-EBAE-65F0F53CD86B}"/>
          </ac:picMkLst>
        </pc:picChg>
      </pc:sldChg>
      <pc:sldChg chg="addSp delSp add del setBg delDesignElem">
        <pc:chgData name="Alec Schonfeld" userId="908fa86f43668255" providerId="LiveId" clId="{4AB0597C-0072-441D-9633-080F4DC31281}" dt="2024-11-26T23:10:54.542" v="1212"/>
        <pc:sldMkLst>
          <pc:docMk/>
          <pc:sldMk cId="2421471419" sldId="261"/>
        </pc:sldMkLst>
        <pc:spChg chg="add del">
          <ac:chgData name="Alec Schonfeld" userId="908fa86f43668255" providerId="LiveId" clId="{4AB0597C-0072-441D-9633-080F4DC31281}" dt="2024-11-26T23:10:54.542" v="1212"/>
          <ac:spMkLst>
            <pc:docMk/>
            <pc:sldMk cId="2421471419" sldId="261"/>
            <ac:spMk id="8" creationId="{04250005-813B-53D8-175C-EA7FE815ADA5}"/>
          </ac:spMkLst>
        </pc:spChg>
        <pc:spChg chg="add del">
          <ac:chgData name="Alec Schonfeld" userId="908fa86f43668255" providerId="LiveId" clId="{4AB0597C-0072-441D-9633-080F4DC31281}" dt="2024-11-26T23:10:54.542" v="1212"/>
          <ac:spMkLst>
            <pc:docMk/>
            <pc:sldMk cId="2421471419" sldId="261"/>
            <ac:spMk id="10" creationId="{4FE716F0-8159-62BA-3E91-0049A8D31762}"/>
          </ac:spMkLst>
        </pc:spChg>
        <pc:spChg chg="add del">
          <ac:chgData name="Alec Schonfeld" userId="908fa86f43668255" providerId="LiveId" clId="{4AB0597C-0072-441D-9633-080F4DC31281}" dt="2024-11-26T23:10:54.542" v="1212"/>
          <ac:spMkLst>
            <pc:docMk/>
            <pc:sldMk cId="2421471419" sldId="261"/>
            <ac:spMk id="12" creationId="{75A8704F-98C7-16D3-3D73-05ACC00E3BF3}"/>
          </ac:spMkLst>
        </pc:spChg>
      </pc:sldChg>
      <pc:sldChg chg="addSp delSp add del setBg delDesignElem">
        <pc:chgData name="Alec Schonfeld" userId="908fa86f43668255" providerId="LiveId" clId="{4AB0597C-0072-441D-9633-080F4DC31281}" dt="2024-11-28T17:05:00.644" v="1500"/>
        <pc:sldMkLst>
          <pc:docMk/>
          <pc:sldMk cId="1143787838" sldId="262"/>
        </pc:sldMkLst>
        <pc:spChg chg="add del">
          <ac:chgData name="Alec Schonfeld" userId="908fa86f43668255" providerId="LiveId" clId="{4AB0597C-0072-441D-9633-080F4DC31281}" dt="2024-11-28T17:05:00.644" v="1500"/>
          <ac:spMkLst>
            <pc:docMk/>
            <pc:sldMk cId="1143787838" sldId="262"/>
            <ac:spMk id="8" creationId="{690122C9-8569-4EEE-7091-5D630CBA9C00}"/>
          </ac:spMkLst>
        </pc:spChg>
        <pc:spChg chg="add del">
          <ac:chgData name="Alec Schonfeld" userId="908fa86f43668255" providerId="LiveId" clId="{4AB0597C-0072-441D-9633-080F4DC31281}" dt="2024-11-28T17:05:00.644" v="1500"/>
          <ac:spMkLst>
            <pc:docMk/>
            <pc:sldMk cId="1143787838" sldId="262"/>
            <ac:spMk id="10" creationId="{89DBE016-8887-74EF-3843-14F7B5BF3D8A}"/>
          </ac:spMkLst>
        </pc:spChg>
        <pc:spChg chg="add del">
          <ac:chgData name="Alec Schonfeld" userId="908fa86f43668255" providerId="LiveId" clId="{4AB0597C-0072-441D-9633-080F4DC31281}" dt="2024-11-28T17:05:00.644" v="1500"/>
          <ac:spMkLst>
            <pc:docMk/>
            <pc:sldMk cId="1143787838" sldId="262"/>
            <ac:spMk id="12" creationId="{AE29C447-439B-F267-108E-B9DB1E0865D9}"/>
          </ac:spMkLst>
        </pc:spChg>
      </pc:sldChg>
      <pc:sldChg chg="addSp delSp add del setBg delDesignElem">
        <pc:chgData name="Alec Schonfeld" userId="908fa86f43668255" providerId="LiveId" clId="{4AB0597C-0072-441D-9633-080F4DC31281}" dt="2024-11-26T23:11:03.672" v="1231"/>
        <pc:sldMkLst>
          <pc:docMk/>
          <pc:sldMk cId="1478547999" sldId="262"/>
        </pc:sldMkLst>
        <pc:spChg chg="add del">
          <ac:chgData name="Alec Schonfeld" userId="908fa86f43668255" providerId="LiveId" clId="{4AB0597C-0072-441D-9633-080F4DC31281}" dt="2024-11-26T23:11:03.672" v="1231"/>
          <ac:spMkLst>
            <pc:docMk/>
            <pc:sldMk cId="1478547999" sldId="262"/>
            <ac:spMk id="8" creationId="{EE30015C-0272-DB42-2CDD-177C849CA82F}"/>
          </ac:spMkLst>
        </pc:spChg>
        <pc:spChg chg="add del">
          <ac:chgData name="Alec Schonfeld" userId="908fa86f43668255" providerId="LiveId" clId="{4AB0597C-0072-441D-9633-080F4DC31281}" dt="2024-11-26T23:11:03.672" v="1231"/>
          <ac:spMkLst>
            <pc:docMk/>
            <pc:sldMk cId="1478547999" sldId="262"/>
            <ac:spMk id="10" creationId="{18C11FE8-5EA6-F827-4A30-BC1D191DD5E2}"/>
          </ac:spMkLst>
        </pc:spChg>
        <pc:spChg chg="add del">
          <ac:chgData name="Alec Schonfeld" userId="908fa86f43668255" providerId="LiveId" clId="{4AB0597C-0072-441D-9633-080F4DC31281}" dt="2024-11-26T23:11:03.672" v="1231"/>
          <ac:spMkLst>
            <pc:docMk/>
            <pc:sldMk cId="1478547999" sldId="262"/>
            <ac:spMk id="12" creationId="{2889DF32-BCD9-1DB8-F07B-7E2620F0B8F3}"/>
          </ac:spMkLst>
        </pc:spChg>
      </pc:sldChg>
      <pc:sldChg chg="addSp delSp modSp add mod">
        <pc:chgData name="Alec Schonfeld" userId="908fa86f43668255" providerId="LiveId" clId="{4AB0597C-0072-441D-9633-080F4DC31281}" dt="2024-12-04T01:04:33.005" v="3168" actId="478"/>
        <pc:sldMkLst>
          <pc:docMk/>
          <pc:sldMk cId="3311938744" sldId="262"/>
        </pc:sldMkLst>
        <pc:spChg chg="mod">
          <ac:chgData name="Alec Schonfeld" userId="908fa86f43668255" providerId="LiveId" clId="{4AB0597C-0072-441D-9633-080F4DC31281}" dt="2024-12-02T23:40:34.736" v="2487" actId="14100"/>
          <ac:spMkLst>
            <pc:docMk/>
            <pc:sldMk cId="3311938744" sldId="262"/>
            <ac:spMk id="2" creationId="{93069462-AC99-A4D9-720E-781932B82CBA}"/>
          </ac:spMkLst>
        </pc:spChg>
        <pc:spChg chg="mod">
          <ac:chgData name="Alec Schonfeld" userId="908fa86f43668255" providerId="LiveId" clId="{4AB0597C-0072-441D-9633-080F4DC31281}" dt="2024-12-02T23:40:37.391" v="2488" actId="14100"/>
          <ac:spMkLst>
            <pc:docMk/>
            <pc:sldMk cId="3311938744" sldId="262"/>
            <ac:spMk id="3" creationId="{EEF4819A-0EEC-4261-28EC-B59F031575D7}"/>
          </ac:spMkLst>
        </pc:spChg>
        <pc:spChg chg="del">
          <ac:chgData name="Alec Schonfeld" userId="908fa86f43668255" providerId="LiveId" clId="{4AB0597C-0072-441D-9633-080F4DC31281}" dt="2024-12-02T23:40:27.342" v="2484" actId="26606"/>
          <ac:spMkLst>
            <pc:docMk/>
            <pc:sldMk cId="3311938744" sldId="262"/>
            <ac:spMk id="8" creationId="{A97D964B-763F-DA6E-BFF4-21BAC071CAF6}"/>
          </ac:spMkLst>
        </pc:spChg>
        <pc:spChg chg="del">
          <ac:chgData name="Alec Schonfeld" userId="908fa86f43668255" providerId="LiveId" clId="{4AB0597C-0072-441D-9633-080F4DC31281}" dt="2024-12-02T23:40:27.342" v="2484" actId="26606"/>
          <ac:spMkLst>
            <pc:docMk/>
            <pc:sldMk cId="3311938744" sldId="262"/>
            <ac:spMk id="10" creationId="{ACB116C1-EC6A-CC46-FEE6-11571E6B1548}"/>
          </ac:spMkLst>
        </pc:spChg>
        <pc:spChg chg="del">
          <ac:chgData name="Alec Schonfeld" userId="908fa86f43668255" providerId="LiveId" clId="{4AB0597C-0072-441D-9633-080F4DC31281}" dt="2024-12-02T23:40:27.342" v="2484" actId="26606"/>
          <ac:spMkLst>
            <pc:docMk/>
            <pc:sldMk cId="3311938744" sldId="262"/>
            <ac:spMk id="12" creationId="{CEC1AE04-CD7F-32F8-7277-861721BB82DB}"/>
          </ac:spMkLst>
        </pc:spChg>
        <pc:spChg chg="add">
          <ac:chgData name="Alec Schonfeld" userId="908fa86f43668255" providerId="LiveId" clId="{4AB0597C-0072-441D-9633-080F4DC31281}" dt="2024-12-02T23:40:27.342" v="2484" actId="26606"/>
          <ac:spMkLst>
            <pc:docMk/>
            <pc:sldMk cId="3311938744" sldId="262"/>
            <ac:spMk id="3079" creationId="{84136905-015B-4510-B514-027CBA846BD6}"/>
          </ac:spMkLst>
        </pc:spChg>
        <pc:picChg chg="add mod">
          <ac:chgData name="Alec Schonfeld" userId="908fa86f43668255" providerId="LiveId" clId="{4AB0597C-0072-441D-9633-080F4DC31281}" dt="2024-12-02T23:40:31.092" v="2486" actId="1076"/>
          <ac:picMkLst>
            <pc:docMk/>
            <pc:sldMk cId="3311938744" sldId="262"/>
            <ac:picMk id="3074" creationId="{588FF957-8911-C246-BE81-89D23413B805}"/>
          </ac:picMkLst>
        </pc:picChg>
        <pc:picChg chg="add del">
          <ac:chgData name="Alec Schonfeld" userId="908fa86f43668255" providerId="LiveId" clId="{4AB0597C-0072-441D-9633-080F4DC31281}" dt="2024-12-04T01:04:33.005" v="3168" actId="478"/>
          <ac:picMkLst>
            <pc:docMk/>
            <pc:sldMk cId="3311938744" sldId="262"/>
            <ac:picMk id="3076" creationId="{89063C1B-E78E-8D86-A9B8-DE9FE17832FE}"/>
          </ac:picMkLst>
        </pc:picChg>
        <pc:picChg chg="del">
          <ac:chgData name="Alec Schonfeld" userId="908fa86f43668255" providerId="LiveId" clId="{4AB0597C-0072-441D-9633-080F4DC31281}" dt="2024-11-28T17:50:23.539" v="1508" actId="478"/>
          <ac:picMkLst>
            <pc:docMk/>
            <pc:sldMk cId="3311938744" sldId="262"/>
            <ac:picMk id="5128" creationId="{E6443A8A-9792-D210-B2D1-BA3F210D4B56}"/>
          </ac:picMkLst>
        </pc:picChg>
        <pc:picChg chg="add del mod">
          <ac:chgData name="Alec Schonfeld" userId="908fa86f43668255" providerId="LiveId" clId="{4AB0597C-0072-441D-9633-080F4DC31281}" dt="2024-12-02T23:40:25.264" v="2482" actId="478"/>
          <ac:picMkLst>
            <pc:docMk/>
            <pc:sldMk cId="3311938744" sldId="262"/>
            <ac:picMk id="6146" creationId="{869F46BE-3E9B-7D3D-1A87-EA1010BDEDDB}"/>
          </ac:picMkLst>
        </pc:picChg>
      </pc:sldChg>
      <pc:sldChg chg="addSp delSp add del setBg delDesignElem">
        <pc:chgData name="Alec Schonfeld" userId="908fa86f43668255" providerId="LiveId" clId="{4AB0597C-0072-441D-9633-080F4DC31281}" dt="2024-11-28T17:54:30.384" v="1582"/>
        <pc:sldMkLst>
          <pc:docMk/>
          <pc:sldMk cId="2795898147" sldId="263"/>
        </pc:sldMkLst>
        <pc:spChg chg="add del">
          <ac:chgData name="Alec Schonfeld" userId="908fa86f43668255" providerId="LiveId" clId="{4AB0597C-0072-441D-9633-080F4DC31281}" dt="2024-11-28T17:54:30.384" v="1582"/>
          <ac:spMkLst>
            <pc:docMk/>
            <pc:sldMk cId="2795898147" sldId="263"/>
            <ac:spMk id="8" creationId="{3F11996A-9C44-9F4D-55AC-835DF68F0ED2}"/>
          </ac:spMkLst>
        </pc:spChg>
        <pc:spChg chg="add del">
          <ac:chgData name="Alec Schonfeld" userId="908fa86f43668255" providerId="LiveId" clId="{4AB0597C-0072-441D-9633-080F4DC31281}" dt="2024-11-28T17:54:30.384" v="1582"/>
          <ac:spMkLst>
            <pc:docMk/>
            <pc:sldMk cId="2795898147" sldId="263"/>
            <ac:spMk id="10" creationId="{9C023752-D5DC-F61C-2814-B53139DF88CA}"/>
          </ac:spMkLst>
        </pc:spChg>
        <pc:spChg chg="add del">
          <ac:chgData name="Alec Schonfeld" userId="908fa86f43668255" providerId="LiveId" clId="{4AB0597C-0072-441D-9633-080F4DC31281}" dt="2024-11-28T17:54:30.384" v="1582"/>
          <ac:spMkLst>
            <pc:docMk/>
            <pc:sldMk cId="2795898147" sldId="263"/>
            <ac:spMk id="12" creationId="{86AA47E4-1BB9-2201-86F1-24E756346F20}"/>
          </ac:spMkLst>
        </pc:spChg>
      </pc:sldChg>
      <pc:sldChg chg="addSp delSp modSp add mod">
        <pc:chgData name="Alec Schonfeld" userId="908fa86f43668255" providerId="LiveId" clId="{4AB0597C-0072-441D-9633-080F4DC31281}" dt="2024-11-28T21:18:28.403" v="2140"/>
        <pc:sldMkLst>
          <pc:docMk/>
          <pc:sldMk cId="4173976318" sldId="263"/>
        </pc:sldMkLst>
        <pc:spChg chg="mod">
          <ac:chgData name="Alec Schonfeld" userId="908fa86f43668255" providerId="LiveId" clId="{4AB0597C-0072-441D-9633-080F4DC31281}" dt="2024-11-28T21:18:01.782" v="2133"/>
          <ac:spMkLst>
            <pc:docMk/>
            <pc:sldMk cId="4173976318" sldId="263"/>
            <ac:spMk id="2" creationId="{C366137E-AEA2-5A04-8B6A-38850090C4E6}"/>
          </ac:spMkLst>
        </pc:spChg>
        <pc:spChg chg="mod">
          <ac:chgData name="Alec Schonfeld" userId="908fa86f43668255" providerId="LiveId" clId="{4AB0597C-0072-441D-9633-080F4DC31281}" dt="2024-11-28T21:18:15.950" v="2138" actId="403"/>
          <ac:spMkLst>
            <pc:docMk/>
            <pc:sldMk cId="4173976318" sldId="263"/>
            <ac:spMk id="3" creationId="{EC909ED9-10ED-1D9B-4457-3A7C65949D87}"/>
          </ac:spMkLst>
        </pc:spChg>
        <pc:spChg chg="add">
          <ac:chgData name="Alec Schonfeld" userId="908fa86f43668255" providerId="LiveId" clId="{4AB0597C-0072-441D-9633-080F4DC31281}" dt="2024-11-28T21:17:32.414" v="2114"/>
          <ac:spMkLst>
            <pc:docMk/>
            <pc:sldMk cId="4173976318" sldId="263"/>
            <ac:spMk id="4" creationId="{FCEEBE4F-09B9-9205-3F22-E77169443CB4}"/>
          </ac:spMkLst>
        </pc:spChg>
        <pc:spChg chg="add del mod">
          <ac:chgData name="Alec Schonfeld" userId="908fa86f43668255" providerId="LiveId" clId="{4AB0597C-0072-441D-9633-080F4DC31281}" dt="2024-11-28T21:18:28.403" v="2140"/>
          <ac:spMkLst>
            <pc:docMk/>
            <pc:sldMk cId="4173976318" sldId="263"/>
            <ac:spMk id="5" creationId="{4C0783E6-D559-D0ED-46F8-DA7C5AE96F4E}"/>
          </ac:spMkLst>
        </pc:spChg>
        <pc:picChg chg="del">
          <ac:chgData name="Alec Schonfeld" userId="908fa86f43668255" providerId="LiveId" clId="{4AB0597C-0072-441D-9633-080F4DC31281}" dt="2024-11-28T18:01:07.225" v="1664" actId="478"/>
          <ac:picMkLst>
            <pc:docMk/>
            <pc:sldMk cId="4173976318" sldId="263"/>
            <ac:picMk id="6146" creationId="{50FE5212-1764-A5BC-A220-B979EBBFD84F}"/>
          </ac:picMkLst>
        </pc:picChg>
      </pc:sldChg>
      <pc:sldChg chg="modSp add mod">
        <pc:chgData name="Alec Schonfeld" userId="908fa86f43668255" providerId="LiveId" clId="{4AB0597C-0072-441D-9633-080F4DC31281}" dt="2024-11-28T21:24:02.514" v="2454" actId="20577"/>
        <pc:sldMkLst>
          <pc:docMk/>
          <pc:sldMk cId="1533271132" sldId="264"/>
        </pc:sldMkLst>
        <pc:spChg chg="mod">
          <ac:chgData name="Alec Schonfeld" userId="908fa86f43668255" providerId="LiveId" clId="{4AB0597C-0072-441D-9633-080F4DC31281}" dt="2024-11-28T21:18:53.007" v="2169" actId="5793"/>
          <ac:spMkLst>
            <pc:docMk/>
            <pc:sldMk cId="1533271132" sldId="264"/>
            <ac:spMk id="2" creationId="{FA11DB89-3E68-C197-A4AA-EC3B141B7597}"/>
          </ac:spMkLst>
        </pc:spChg>
        <pc:spChg chg="mod">
          <ac:chgData name="Alec Schonfeld" userId="908fa86f43668255" providerId="LiveId" clId="{4AB0597C-0072-441D-9633-080F4DC31281}" dt="2024-11-28T21:24:02.514" v="2454" actId="20577"/>
          <ac:spMkLst>
            <pc:docMk/>
            <pc:sldMk cId="1533271132" sldId="264"/>
            <ac:spMk id="3" creationId="{8C3F51DD-9D3C-6BBC-5798-1B6850F1C0D0}"/>
          </ac:spMkLst>
        </pc:spChg>
      </pc:sldChg>
      <pc:sldChg chg="addSp delSp add del setBg delDesignElem">
        <pc:chgData name="Alec Schonfeld" userId="908fa86f43668255" providerId="LiveId" clId="{4AB0597C-0072-441D-9633-080F4DC31281}" dt="2024-11-28T21:18:44.361" v="2143"/>
        <pc:sldMkLst>
          <pc:docMk/>
          <pc:sldMk cId="3788485678" sldId="264"/>
        </pc:sldMkLst>
        <pc:spChg chg="add del">
          <ac:chgData name="Alec Schonfeld" userId="908fa86f43668255" providerId="LiveId" clId="{4AB0597C-0072-441D-9633-080F4DC31281}" dt="2024-11-28T21:18:44.361" v="2143"/>
          <ac:spMkLst>
            <pc:docMk/>
            <pc:sldMk cId="3788485678" sldId="264"/>
            <ac:spMk id="8" creationId="{F73FFAD1-9C1B-781D-7787-4CAFD3684179}"/>
          </ac:spMkLst>
        </pc:spChg>
        <pc:spChg chg="add del">
          <ac:chgData name="Alec Schonfeld" userId="908fa86f43668255" providerId="LiveId" clId="{4AB0597C-0072-441D-9633-080F4DC31281}" dt="2024-11-28T21:18:44.361" v="2143"/>
          <ac:spMkLst>
            <pc:docMk/>
            <pc:sldMk cId="3788485678" sldId="264"/>
            <ac:spMk id="10" creationId="{E4E87FAD-7E26-222E-038B-BF02395688EE}"/>
          </ac:spMkLst>
        </pc:spChg>
        <pc:spChg chg="add del">
          <ac:chgData name="Alec Schonfeld" userId="908fa86f43668255" providerId="LiveId" clId="{4AB0597C-0072-441D-9633-080F4DC31281}" dt="2024-11-28T21:18:44.361" v="2143"/>
          <ac:spMkLst>
            <pc:docMk/>
            <pc:sldMk cId="3788485678" sldId="264"/>
            <ac:spMk id="12" creationId="{62CBFBFA-CC65-39DE-27E9-CA8024C003F1}"/>
          </ac:spMkLst>
        </pc:spChg>
      </pc:sldChg>
      <pc:sldChg chg="addSp delSp modSp add mod">
        <pc:chgData name="Alec Schonfeld" userId="908fa86f43668255" providerId="LiveId" clId="{4AB0597C-0072-441D-9633-080F4DC31281}" dt="2024-12-03T00:31:06.386" v="2627" actId="20577"/>
        <pc:sldMkLst>
          <pc:docMk/>
          <pc:sldMk cId="279014751" sldId="265"/>
        </pc:sldMkLst>
        <pc:spChg chg="mod">
          <ac:chgData name="Alec Schonfeld" userId="908fa86f43668255" providerId="LiveId" clId="{4AB0597C-0072-441D-9633-080F4DC31281}" dt="2024-12-03T00:01:26.612" v="2522" actId="20577"/>
          <ac:spMkLst>
            <pc:docMk/>
            <pc:sldMk cId="279014751" sldId="265"/>
            <ac:spMk id="2" creationId="{D4A2308F-DA11-DB2B-B9A1-6EAF1C1A4E59}"/>
          </ac:spMkLst>
        </pc:spChg>
        <pc:spChg chg="mod">
          <ac:chgData name="Alec Schonfeld" userId="908fa86f43668255" providerId="LiveId" clId="{4AB0597C-0072-441D-9633-080F4DC31281}" dt="2024-12-03T00:31:06.386" v="2627" actId="20577"/>
          <ac:spMkLst>
            <pc:docMk/>
            <pc:sldMk cId="279014751" sldId="265"/>
            <ac:spMk id="3" creationId="{1FE2CD8C-E4D5-44EE-07B0-8F69E852D5AA}"/>
          </ac:spMkLst>
        </pc:spChg>
        <pc:picChg chg="del">
          <ac:chgData name="Alec Schonfeld" userId="908fa86f43668255" providerId="LiveId" clId="{4AB0597C-0072-441D-9633-080F4DC31281}" dt="2024-12-03T00:01:06.976" v="2493" actId="478"/>
          <ac:picMkLst>
            <pc:docMk/>
            <pc:sldMk cId="279014751" sldId="265"/>
            <ac:picMk id="3074" creationId="{61CC8906-EC66-DADB-FADB-19D32DAF5A51}"/>
          </ac:picMkLst>
        </pc:picChg>
        <pc:picChg chg="add mod">
          <ac:chgData name="Alec Schonfeld" userId="908fa86f43668255" providerId="LiveId" clId="{4AB0597C-0072-441D-9633-080F4DC31281}" dt="2024-12-03T00:01:39.937" v="2525" actId="1076"/>
          <ac:picMkLst>
            <pc:docMk/>
            <pc:sldMk cId="279014751" sldId="265"/>
            <ac:picMk id="4098" creationId="{86306031-5C2E-2A4D-80FA-8A355BFCC1DA}"/>
          </ac:picMkLst>
        </pc:picChg>
      </pc:sldChg>
      <pc:sldChg chg="addSp delSp add del setBg delDesignElem">
        <pc:chgData name="Alec Schonfeld" userId="908fa86f43668255" providerId="LiveId" clId="{4AB0597C-0072-441D-9633-080F4DC31281}" dt="2024-12-03T00:01:00.406" v="2491"/>
        <pc:sldMkLst>
          <pc:docMk/>
          <pc:sldMk cId="2937342936" sldId="265"/>
        </pc:sldMkLst>
        <pc:spChg chg="add del">
          <ac:chgData name="Alec Schonfeld" userId="908fa86f43668255" providerId="LiveId" clId="{4AB0597C-0072-441D-9633-080F4DC31281}" dt="2024-12-03T00:01:00.406" v="2491"/>
          <ac:spMkLst>
            <pc:docMk/>
            <pc:sldMk cId="2937342936" sldId="265"/>
            <ac:spMk id="3079" creationId="{17AE82F5-5E48-7CC3-6583-88251A7BEF04}"/>
          </ac:spMkLst>
        </pc:spChg>
      </pc:sldChg>
      <pc:sldChg chg="addSp delSp add del setBg delDesignElem">
        <pc:chgData name="Alec Schonfeld" userId="908fa86f43668255" providerId="LiveId" clId="{4AB0597C-0072-441D-9633-080F4DC31281}" dt="2024-12-03T00:40:02.836" v="2630"/>
        <pc:sldMkLst>
          <pc:docMk/>
          <pc:sldMk cId="609266959" sldId="266"/>
        </pc:sldMkLst>
        <pc:spChg chg="add del">
          <ac:chgData name="Alec Schonfeld" userId="908fa86f43668255" providerId="LiveId" clId="{4AB0597C-0072-441D-9633-080F4DC31281}" dt="2024-12-03T00:40:02.836" v="2630"/>
          <ac:spMkLst>
            <pc:docMk/>
            <pc:sldMk cId="609266959" sldId="266"/>
            <ac:spMk id="3079" creationId="{2DFDADB9-5799-D1FC-9498-C268A75C8B83}"/>
          </ac:spMkLst>
        </pc:spChg>
      </pc:sldChg>
      <pc:sldChg chg="addSp delSp modSp add mod">
        <pc:chgData name="Alec Schonfeld" userId="908fa86f43668255" providerId="LiveId" clId="{4AB0597C-0072-441D-9633-080F4DC31281}" dt="2024-12-04T03:11:50.328" v="3728" actId="20577"/>
        <pc:sldMkLst>
          <pc:docMk/>
          <pc:sldMk cId="2256875583" sldId="266"/>
        </pc:sldMkLst>
        <pc:spChg chg="mod">
          <ac:chgData name="Alec Schonfeld" userId="908fa86f43668255" providerId="LiveId" clId="{4AB0597C-0072-441D-9633-080F4DC31281}" dt="2024-12-03T00:48:23.890" v="2926" actId="14100"/>
          <ac:spMkLst>
            <pc:docMk/>
            <pc:sldMk cId="2256875583" sldId="266"/>
            <ac:spMk id="2" creationId="{75B2DFCA-7A62-06FE-20EA-72B1429897E7}"/>
          </ac:spMkLst>
        </pc:spChg>
        <pc:spChg chg="del">
          <ac:chgData name="Alec Schonfeld" userId="908fa86f43668255" providerId="LiveId" clId="{4AB0597C-0072-441D-9633-080F4DC31281}" dt="2024-12-03T00:40:12.078" v="2633" actId="478"/>
          <ac:spMkLst>
            <pc:docMk/>
            <pc:sldMk cId="2256875583" sldId="266"/>
            <ac:spMk id="3" creationId="{E14E31A9-CEE9-EBD0-9E49-D02F4E21450E}"/>
          </ac:spMkLst>
        </pc:spChg>
        <pc:spChg chg="add del mod">
          <ac:chgData name="Alec Schonfeld" userId="908fa86f43668255" providerId="LiveId" clId="{4AB0597C-0072-441D-9633-080F4DC31281}" dt="2024-12-03T00:40:19.884" v="2656" actId="478"/>
          <ac:spMkLst>
            <pc:docMk/>
            <pc:sldMk cId="2256875583" sldId="266"/>
            <ac:spMk id="5" creationId="{70B415E9-020D-B521-4021-9D667E114975}"/>
          </ac:spMkLst>
        </pc:spChg>
        <pc:graphicFrameChg chg="add mod modGraphic">
          <ac:chgData name="Alec Schonfeld" userId="908fa86f43668255" providerId="LiveId" clId="{4AB0597C-0072-441D-9633-080F4DC31281}" dt="2024-12-04T03:11:50.328" v="3728" actId="20577"/>
          <ac:graphicFrameMkLst>
            <pc:docMk/>
            <pc:sldMk cId="2256875583" sldId="266"/>
            <ac:graphicFrameMk id="6" creationId="{30780B21-79F8-79FA-2E49-FB4358EA513E}"/>
          </ac:graphicFrameMkLst>
        </pc:graphicFrameChg>
        <pc:picChg chg="del">
          <ac:chgData name="Alec Schonfeld" userId="908fa86f43668255" providerId="LiveId" clId="{4AB0597C-0072-441D-9633-080F4DC31281}" dt="2024-12-03T00:40:05.155" v="2632" actId="478"/>
          <ac:picMkLst>
            <pc:docMk/>
            <pc:sldMk cId="2256875583" sldId="266"/>
            <ac:picMk id="4098" creationId="{B72716C6-BCF5-44B5-9E9D-AD5A501C003F}"/>
          </ac:picMkLst>
        </pc:picChg>
      </pc:sldChg>
      <pc:sldChg chg="addSp delSp modSp add mod">
        <pc:chgData name="Alec Schonfeld" userId="908fa86f43668255" providerId="LiveId" clId="{4AB0597C-0072-441D-9633-080F4DC31281}" dt="2024-12-04T01:09:52.528" v="3458" actId="20577"/>
        <pc:sldMkLst>
          <pc:docMk/>
          <pc:sldMk cId="872879150" sldId="267"/>
        </pc:sldMkLst>
        <pc:spChg chg="mod">
          <ac:chgData name="Alec Schonfeld" userId="908fa86f43668255" providerId="LiveId" clId="{4AB0597C-0072-441D-9633-080F4DC31281}" dt="2024-12-04T01:06:44.837" v="3232" actId="14100"/>
          <ac:spMkLst>
            <pc:docMk/>
            <pc:sldMk cId="872879150" sldId="267"/>
            <ac:spMk id="2" creationId="{C51E5E4F-DCE8-984D-CB5D-384E5F5E66FB}"/>
          </ac:spMkLst>
        </pc:spChg>
        <pc:spChg chg="mod">
          <ac:chgData name="Alec Schonfeld" userId="908fa86f43668255" providerId="LiveId" clId="{4AB0597C-0072-441D-9633-080F4DC31281}" dt="2024-12-04T01:09:52.528" v="3458" actId="20577"/>
          <ac:spMkLst>
            <pc:docMk/>
            <pc:sldMk cId="872879150" sldId="267"/>
            <ac:spMk id="3" creationId="{BB2BCAA4-6804-75EB-4137-1E9EC90FCF30}"/>
          </ac:spMkLst>
        </pc:spChg>
        <pc:spChg chg="del">
          <ac:chgData name="Alec Schonfeld" userId="908fa86f43668255" providerId="LiveId" clId="{4AB0597C-0072-441D-9633-080F4DC31281}" dt="2024-12-04T01:06:38.441" v="3229" actId="26606"/>
          <ac:spMkLst>
            <pc:docMk/>
            <pc:sldMk cId="872879150" sldId="267"/>
            <ac:spMk id="3079" creationId="{2487B93C-FF4B-CA1B-90B1-F0860DD1A2CD}"/>
          </ac:spMkLst>
        </pc:spChg>
        <pc:spChg chg="add">
          <ac:chgData name="Alec Schonfeld" userId="908fa86f43668255" providerId="LiveId" clId="{4AB0597C-0072-441D-9633-080F4DC31281}" dt="2024-12-04T01:06:38.441" v="3229" actId="26606"/>
          <ac:spMkLst>
            <pc:docMk/>
            <pc:sldMk cId="872879150" sldId="267"/>
            <ac:spMk id="6153" creationId="{84136905-015B-4510-B514-027CBA846BD6}"/>
          </ac:spMkLst>
        </pc:spChg>
        <pc:picChg chg="del">
          <ac:chgData name="Alec Schonfeld" userId="908fa86f43668255" providerId="LiveId" clId="{4AB0597C-0072-441D-9633-080F4DC31281}" dt="2024-12-04T01:04:45.246" v="3173" actId="478"/>
          <ac:picMkLst>
            <pc:docMk/>
            <pc:sldMk cId="872879150" sldId="267"/>
            <ac:picMk id="3074" creationId="{230B6064-459F-FD3D-1599-CB2DED358886}"/>
          </ac:picMkLst>
        </pc:picChg>
        <pc:picChg chg="add del mod">
          <ac:chgData name="Alec Schonfeld" userId="908fa86f43668255" providerId="LiveId" clId="{4AB0597C-0072-441D-9633-080F4DC31281}" dt="2024-12-04T01:06:24.447" v="3179" actId="478"/>
          <ac:picMkLst>
            <pc:docMk/>
            <pc:sldMk cId="872879150" sldId="267"/>
            <ac:picMk id="6146" creationId="{10B2EF3C-C428-A3AC-2332-38036C60D6CA}"/>
          </ac:picMkLst>
        </pc:picChg>
        <pc:picChg chg="add mod">
          <ac:chgData name="Alec Schonfeld" userId="908fa86f43668255" providerId="LiveId" clId="{4AB0597C-0072-441D-9633-080F4DC31281}" dt="2024-12-04T01:06:49.780" v="3234" actId="1076"/>
          <ac:picMkLst>
            <pc:docMk/>
            <pc:sldMk cId="872879150" sldId="267"/>
            <ac:picMk id="6148" creationId="{0AA4019C-1685-2E52-F13A-F1D11F0AA5D3}"/>
          </ac:picMkLst>
        </pc:picChg>
      </pc:sldChg>
      <pc:sldChg chg="addSp delSp add del setBg delDesignElem">
        <pc:chgData name="Alec Schonfeld" userId="908fa86f43668255" providerId="LiveId" clId="{4AB0597C-0072-441D-9633-080F4DC31281}" dt="2024-12-04T01:04:38.610" v="3171"/>
        <pc:sldMkLst>
          <pc:docMk/>
          <pc:sldMk cId="2129009124" sldId="267"/>
        </pc:sldMkLst>
        <pc:spChg chg="add del">
          <ac:chgData name="Alec Schonfeld" userId="908fa86f43668255" providerId="LiveId" clId="{4AB0597C-0072-441D-9633-080F4DC31281}" dt="2024-12-04T01:04:38.610" v="3171"/>
          <ac:spMkLst>
            <pc:docMk/>
            <pc:sldMk cId="2129009124" sldId="267"/>
            <ac:spMk id="3079" creationId="{0D4BDB39-7085-9936-64DE-80CD547B2B31}"/>
          </ac:spMkLst>
        </pc:spChg>
      </pc:sldChg>
      <pc:sldMasterChg chg="add del addSldLayout delSldLayout">
        <pc:chgData name="Alec Schonfeld" userId="908fa86f43668255" providerId="LiveId" clId="{4AB0597C-0072-441D-9633-080F4DC31281}" dt="2024-11-26T22:33:46.489" v="44" actId="26606"/>
        <pc:sldMasterMkLst>
          <pc:docMk/>
          <pc:sldMasterMk cId="1962982507" sldId="2147483648"/>
        </pc:sldMasterMkLst>
        <pc:sldLayoutChg chg="add del">
          <pc:chgData name="Alec Schonfeld" userId="908fa86f43668255" providerId="LiveId" clId="{4AB0597C-0072-441D-9633-080F4DC31281}" dt="2024-11-26T22:33:46.489" v="44" actId="26606"/>
          <pc:sldLayoutMkLst>
            <pc:docMk/>
            <pc:sldMasterMk cId="1962982507" sldId="2147483648"/>
            <pc:sldLayoutMk cId="3611754190" sldId="2147483649"/>
          </pc:sldLayoutMkLst>
        </pc:sldLayoutChg>
        <pc:sldLayoutChg chg="add del">
          <pc:chgData name="Alec Schonfeld" userId="908fa86f43668255" providerId="LiveId" clId="{4AB0597C-0072-441D-9633-080F4DC31281}" dt="2024-11-26T22:33:46.489" v="44" actId="26606"/>
          <pc:sldLayoutMkLst>
            <pc:docMk/>
            <pc:sldMasterMk cId="1962982507" sldId="2147483648"/>
            <pc:sldLayoutMk cId="3589516930" sldId="2147483650"/>
          </pc:sldLayoutMkLst>
        </pc:sldLayoutChg>
        <pc:sldLayoutChg chg="add del">
          <pc:chgData name="Alec Schonfeld" userId="908fa86f43668255" providerId="LiveId" clId="{4AB0597C-0072-441D-9633-080F4DC31281}" dt="2024-11-26T22:33:46.489" v="44" actId="26606"/>
          <pc:sldLayoutMkLst>
            <pc:docMk/>
            <pc:sldMasterMk cId="1962982507" sldId="2147483648"/>
            <pc:sldLayoutMk cId="1471753710" sldId="2147483651"/>
          </pc:sldLayoutMkLst>
        </pc:sldLayoutChg>
        <pc:sldLayoutChg chg="add del">
          <pc:chgData name="Alec Schonfeld" userId="908fa86f43668255" providerId="LiveId" clId="{4AB0597C-0072-441D-9633-080F4DC31281}" dt="2024-11-26T22:33:46.489" v="44" actId="26606"/>
          <pc:sldLayoutMkLst>
            <pc:docMk/>
            <pc:sldMasterMk cId="1962982507" sldId="2147483648"/>
            <pc:sldLayoutMk cId="3985591673" sldId="2147483652"/>
          </pc:sldLayoutMkLst>
        </pc:sldLayoutChg>
        <pc:sldLayoutChg chg="add del">
          <pc:chgData name="Alec Schonfeld" userId="908fa86f43668255" providerId="LiveId" clId="{4AB0597C-0072-441D-9633-080F4DC31281}" dt="2024-11-26T22:33:46.489" v="44" actId="26606"/>
          <pc:sldLayoutMkLst>
            <pc:docMk/>
            <pc:sldMasterMk cId="1962982507" sldId="2147483648"/>
            <pc:sldLayoutMk cId="2629448736" sldId="2147483653"/>
          </pc:sldLayoutMkLst>
        </pc:sldLayoutChg>
        <pc:sldLayoutChg chg="add del">
          <pc:chgData name="Alec Schonfeld" userId="908fa86f43668255" providerId="LiveId" clId="{4AB0597C-0072-441D-9633-080F4DC31281}" dt="2024-11-26T22:33:46.489" v="44" actId="26606"/>
          <pc:sldLayoutMkLst>
            <pc:docMk/>
            <pc:sldMasterMk cId="1962982507" sldId="2147483648"/>
            <pc:sldLayoutMk cId="201850192" sldId="2147483654"/>
          </pc:sldLayoutMkLst>
        </pc:sldLayoutChg>
        <pc:sldLayoutChg chg="add del">
          <pc:chgData name="Alec Schonfeld" userId="908fa86f43668255" providerId="LiveId" clId="{4AB0597C-0072-441D-9633-080F4DC31281}" dt="2024-11-26T22:33:46.489" v="44" actId="26606"/>
          <pc:sldLayoutMkLst>
            <pc:docMk/>
            <pc:sldMasterMk cId="1962982507" sldId="2147483648"/>
            <pc:sldLayoutMk cId="247679267" sldId="2147483655"/>
          </pc:sldLayoutMkLst>
        </pc:sldLayoutChg>
        <pc:sldLayoutChg chg="add del">
          <pc:chgData name="Alec Schonfeld" userId="908fa86f43668255" providerId="LiveId" clId="{4AB0597C-0072-441D-9633-080F4DC31281}" dt="2024-11-26T22:33:46.489" v="44" actId="26606"/>
          <pc:sldLayoutMkLst>
            <pc:docMk/>
            <pc:sldMasterMk cId="1962982507" sldId="2147483648"/>
            <pc:sldLayoutMk cId="3957495455" sldId="2147483656"/>
          </pc:sldLayoutMkLst>
        </pc:sldLayoutChg>
        <pc:sldLayoutChg chg="add del">
          <pc:chgData name="Alec Schonfeld" userId="908fa86f43668255" providerId="LiveId" clId="{4AB0597C-0072-441D-9633-080F4DC31281}" dt="2024-11-26T22:33:46.489" v="44" actId="26606"/>
          <pc:sldLayoutMkLst>
            <pc:docMk/>
            <pc:sldMasterMk cId="1962982507" sldId="2147483648"/>
            <pc:sldLayoutMk cId="3275250052" sldId="2147483657"/>
          </pc:sldLayoutMkLst>
        </pc:sldLayoutChg>
        <pc:sldLayoutChg chg="add del">
          <pc:chgData name="Alec Schonfeld" userId="908fa86f43668255" providerId="LiveId" clId="{4AB0597C-0072-441D-9633-080F4DC31281}" dt="2024-11-26T22:33:46.489" v="44" actId="26606"/>
          <pc:sldLayoutMkLst>
            <pc:docMk/>
            <pc:sldMasterMk cId="1962982507" sldId="2147483648"/>
            <pc:sldLayoutMk cId="776762145" sldId="2147483658"/>
          </pc:sldLayoutMkLst>
        </pc:sldLayoutChg>
        <pc:sldLayoutChg chg="add del">
          <pc:chgData name="Alec Schonfeld" userId="908fa86f43668255" providerId="LiveId" clId="{4AB0597C-0072-441D-9633-080F4DC31281}" dt="2024-11-26T22:33:46.489" v="44" actId="26606"/>
          <pc:sldLayoutMkLst>
            <pc:docMk/>
            <pc:sldMasterMk cId="1962982507" sldId="2147483648"/>
            <pc:sldLayoutMk cId="577216514" sldId="2147483659"/>
          </pc:sldLayoutMkLst>
        </pc:sldLayoutChg>
      </pc:sldMasterChg>
      <pc:sldMasterChg chg="add del addSldLayout delSldLayout">
        <pc:chgData name="Alec Schonfeld" userId="908fa86f43668255" providerId="LiveId" clId="{4AB0597C-0072-441D-9633-080F4DC31281}" dt="2024-11-26T22:32:41.488" v="29" actId="26606"/>
        <pc:sldMasterMkLst>
          <pc:docMk/>
          <pc:sldMasterMk cId="1924934816" sldId="2147483673"/>
        </pc:sldMasterMkLst>
        <pc:sldLayoutChg chg="add del">
          <pc:chgData name="Alec Schonfeld" userId="908fa86f43668255" providerId="LiveId" clId="{4AB0597C-0072-441D-9633-080F4DC31281}" dt="2024-11-26T22:32:41.488" v="29" actId="26606"/>
          <pc:sldLayoutMkLst>
            <pc:docMk/>
            <pc:sldMasterMk cId="1924934816" sldId="2147483673"/>
            <pc:sldLayoutMk cId="1136076930" sldId="2147483662"/>
          </pc:sldLayoutMkLst>
        </pc:sldLayoutChg>
        <pc:sldLayoutChg chg="add del">
          <pc:chgData name="Alec Schonfeld" userId="908fa86f43668255" providerId="LiveId" clId="{4AB0597C-0072-441D-9633-080F4DC31281}" dt="2024-11-26T22:32:41.488" v="29" actId="26606"/>
          <pc:sldLayoutMkLst>
            <pc:docMk/>
            <pc:sldMasterMk cId="1924934816" sldId="2147483673"/>
            <pc:sldLayoutMk cId="2035774654" sldId="2147483663"/>
          </pc:sldLayoutMkLst>
        </pc:sldLayoutChg>
        <pc:sldLayoutChg chg="add del">
          <pc:chgData name="Alec Schonfeld" userId="908fa86f43668255" providerId="LiveId" clId="{4AB0597C-0072-441D-9633-080F4DC31281}" dt="2024-11-26T22:32:41.488" v="29" actId="26606"/>
          <pc:sldLayoutMkLst>
            <pc:docMk/>
            <pc:sldMasterMk cId="1924934816" sldId="2147483673"/>
            <pc:sldLayoutMk cId="2292562132" sldId="2147483664"/>
          </pc:sldLayoutMkLst>
        </pc:sldLayoutChg>
        <pc:sldLayoutChg chg="add del">
          <pc:chgData name="Alec Schonfeld" userId="908fa86f43668255" providerId="LiveId" clId="{4AB0597C-0072-441D-9633-080F4DC31281}" dt="2024-11-26T22:32:41.488" v="29" actId="26606"/>
          <pc:sldLayoutMkLst>
            <pc:docMk/>
            <pc:sldMasterMk cId="1924934816" sldId="2147483673"/>
            <pc:sldLayoutMk cId="3257008057" sldId="2147483665"/>
          </pc:sldLayoutMkLst>
        </pc:sldLayoutChg>
        <pc:sldLayoutChg chg="add del">
          <pc:chgData name="Alec Schonfeld" userId="908fa86f43668255" providerId="LiveId" clId="{4AB0597C-0072-441D-9633-080F4DC31281}" dt="2024-11-26T22:32:41.488" v="29" actId="26606"/>
          <pc:sldLayoutMkLst>
            <pc:docMk/>
            <pc:sldMasterMk cId="1924934816" sldId="2147483673"/>
            <pc:sldLayoutMk cId="1768137494" sldId="2147483666"/>
          </pc:sldLayoutMkLst>
        </pc:sldLayoutChg>
        <pc:sldLayoutChg chg="add del">
          <pc:chgData name="Alec Schonfeld" userId="908fa86f43668255" providerId="LiveId" clId="{4AB0597C-0072-441D-9633-080F4DC31281}" dt="2024-11-26T22:32:41.488" v="29" actId="26606"/>
          <pc:sldLayoutMkLst>
            <pc:docMk/>
            <pc:sldMasterMk cId="1924934816" sldId="2147483673"/>
            <pc:sldLayoutMk cId="2567547985" sldId="2147483667"/>
          </pc:sldLayoutMkLst>
        </pc:sldLayoutChg>
        <pc:sldLayoutChg chg="add del">
          <pc:chgData name="Alec Schonfeld" userId="908fa86f43668255" providerId="LiveId" clId="{4AB0597C-0072-441D-9633-080F4DC31281}" dt="2024-11-26T22:32:41.488" v="29" actId="26606"/>
          <pc:sldLayoutMkLst>
            <pc:docMk/>
            <pc:sldMasterMk cId="1924934816" sldId="2147483673"/>
            <pc:sldLayoutMk cId="732264338" sldId="2147483668"/>
          </pc:sldLayoutMkLst>
        </pc:sldLayoutChg>
        <pc:sldLayoutChg chg="add del">
          <pc:chgData name="Alec Schonfeld" userId="908fa86f43668255" providerId="LiveId" clId="{4AB0597C-0072-441D-9633-080F4DC31281}" dt="2024-11-26T22:32:41.488" v="29" actId="26606"/>
          <pc:sldLayoutMkLst>
            <pc:docMk/>
            <pc:sldMasterMk cId="1924934816" sldId="2147483673"/>
            <pc:sldLayoutMk cId="1913804494" sldId="2147483669"/>
          </pc:sldLayoutMkLst>
        </pc:sldLayoutChg>
        <pc:sldLayoutChg chg="add del">
          <pc:chgData name="Alec Schonfeld" userId="908fa86f43668255" providerId="LiveId" clId="{4AB0597C-0072-441D-9633-080F4DC31281}" dt="2024-11-26T22:32:41.488" v="29" actId="26606"/>
          <pc:sldLayoutMkLst>
            <pc:docMk/>
            <pc:sldMasterMk cId="1924934816" sldId="2147483673"/>
            <pc:sldLayoutMk cId="405576726" sldId="2147483670"/>
          </pc:sldLayoutMkLst>
        </pc:sldLayoutChg>
        <pc:sldLayoutChg chg="add del">
          <pc:chgData name="Alec Schonfeld" userId="908fa86f43668255" providerId="LiveId" clId="{4AB0597C-0072-441D-9633-080F4DC31281}" dt="2024-11-26T22:32:41.488" v="29" actId="26606"/>
          <pc:sldLayoutMkLst>
            <pc:docMk/>
            <pc:sldMasterMk cId="1924934816" sldId="2147483673"/>
            <pc:sldLayoutMk cId="2057555059" sldId="2147483671"/>
          </pc:sldLayoutMkLst>
        </pc:sldLayoutChg>
        <pc:sldLayoutChg chg="add del">
          <pc:chgData name="Alec Schonfeld" userId="908fa86f43668255" providerId="LiveId" clId="{4AB0597C-0072-441D-9633-080F4DC31281}" dt="2024-11-26T22:32:41.488" v="29" actId="26606"/>
          <pc:sldLayoutMkLst>
            <pc:docMk/>
            <pc:sldMasterMk cId="1924934816" sldId="2147483673"/>
            <pc:sldLayoutMk cId="990966045" sldId="2147483672"/>
          </pc:sldLayoutMkLst>
        </pc:sldLayoutChg>
      </pc:sldMasterChg>
      <pc:sldMasterChg chg="add del addSldLayout delSldLayout modSldLayout">
        <pc:chgData name="Alec Schonfeld" userId="908fa86f43668255" providerId="LiveId" clId="{4AB0597C-0072-441D-9633-080F4DC31281}" dt="2024-11-26T23:01:32.292" v="887" actId="1035"/>
        <pc:sldMasterMkLst>
          <pc:docMk/>
          <pc:sldMasterMk cId="3276929672" sldId="2147483673"/>
        </pc:sldMasterMkLst>
        <pc:sldLayoutChg chg="add del">
          <pc:chgData name="Alec Schonfeld" userId="908fa86f43668255" providerId="LiveId" clId="{4AB0597C-0072-441D-9633-080F4DC31281}" dt="2024-11-26T22:33:46.489" v="44" actId="26606"/>
          <pc:sldLayoutMkLst>
            <pc:docMk/>
            <pc:sldMasterMk cId="3276929672" sldId="2147483673"/>
            <pc:sldLayoutMk cId="2654430131" sldId="2147483662"/>
          </pc:sldLayoutMkLst>
        </pc:sldLayoutChg>
        <pc:sldLayoutChg chg="modSp add del mod">
          <pc:chgData name="Alec Schonfeld" userId="908fa86f43668255" providerId="LiveId" clId="{4AB0597C-0072-441D-9633-080F4DC31281}" dt="2024-11-26T23:01:32.292" v="887" actId="1035"/>
          <pc:sldLayoutMkLst>
            <pc:docMk/>
            <pc:sldMasterMk cId="3276929672" sldId="2147483673"/>
            <pc:sldLayoutMk cId="466835566" sldId="2147483663"/>
          </pc:sldLayoutMkLst>
          <pc:spChg chg="mod">
            <ac:chgData name="Alec Schonfeld" userId="908fa86f43668255" providerId="LiveId" clId="{4AB0597C-0072-441D-9633-080F4DC31281}" dt="2024-11-26T23:01:26.554" v="857" actId="1035"/>
            <ac:spMkLst>
              <pc:docMk/>
              <pc:sldMasterMk cId="3276929672" sldId="2147483673"/>
              <pc:sldLayoutMk cId="466835566" sldId="2147483663"/>
              <ac:spMk id="2" creationId="{424C5BB2-C09C-49B0-BAFA-DE1801CD3E90}"/>
            </ac:spMkLst>
          </pc:spChg>
          <pc:spChg chg="mod">
            <ac:chgData name="Alec Schonfeld" userId="908fa86f43668255" providerId="LiveId" clId="{4AB0597C-0072-441D-9633-080F4DC31281}" dt="2024-11-26T23:01:32.292" v="887" actId="1035"/>
            <ac:spMkLst>
              <pc:docMk/>
              <pc:sldMasterMk cId="3276929672" sldId="2147483673"/>
              <pc:sldLayoutMk cId="466835566" sldId="2147483663"/>
              <ac:spMk id="3" creationId="{C3A47C21-944D-47FE-9519-A25518837115}"/>
            </ac:spMkLst>
          </pc:spChg>
        </pc:sldLayoutChg>
        <pc:sldLayoutChg chg="add del">
          <pc:chgData name="Alec Schonfeld" userId="908fa86f43668255" providerId="LiveId" clId="{4AB0597C-0072-441D-9633-080F4DC31281}" dt="2024-11-26T22:33:46.489" v="44" actId="26606"/>
          <pc:sldLayoutMkLst>
            <pc:docMk/>
            <pc:sldMasterMk cId="3276929672" sldId="2147483673"/>
            <pc:sldLayoutMk cId="1545406131" sldId="2147483664"/>
          </pc:sldLayoutMkLst>
        </pc:sldLayoutChg>
        <pc:sldLayoutChg chg="add del">
          <pc:chgData name="Alec Schonfeld" userId="908fa86f43668255" providerId="LiveId" clId="{4AB0597C-0072-441D-9633-080F4DC31281}" dt="2024-11-26T22:33:46.489" v="44" actId="26606"/>
          <pc:sldLayoutMkLst>
            <pc:docMk/>
            <pc:sldMasterMk cId="3276929672" sldId="2147483673"/>
            <pc:sldLayoutMk cId="593305062" sldId="2147483665"/>
          </pc:sldLayoutMkLst>
        </pc:sldLayoutChg>
        <pc:sldLayoutChg chg="add del">
          <pc:chgData name="Alec Schonfeld" userId="908fa86f43668255" providerId="LiveId" clId="{4AB0597C-0072-441D-9633-080F4DC31281}" dt="2024-11-26T22:33:46.489" v="44" actId="26606"/>
          <pc:sldLayoutMkLst>
            <pc:docMk/>
            <pc:sldMasterMk cId="3276929672" sldId="2147483673"/>
            <pc:sldLayoutMk cId="539233663" sldId="2147483666"/>
          </pc:sldLayoutMkLst>
        </pc:sldLayoutChg>
        <pc:sldLayoutChg chg="add del">
          <pc:chgData name="Alec Schonfeld" userId="908fa86f43668255" providerId="LiveId" clId="{4AB0597C-0072-441D-9633-080F4DC31281}" dt="2024-11-26T22:33:46.489" v="44" actId="26606"/>
          <pc:sldLayoutMkLst>
            <pc:docMk/>
            <pc:sldMasterMk cId="3276929672" sldId="2147483673"/>
            <pc:sldLayoutMk cId="928920918" sldId="2147483667"/>
          </pc:sldLayoutMkLst>
        </pc:sldLayoutChg>
        <pc:sldLayoutChg chg="add del">
          <pc:chgData name="Alec Schonfeld" userId="908fa86f43668255" providerId="LiveId" clId="{4AB0597C-0072-441D-9633-080F4DC31281}" dt="2024-11-26T22:33:46.489" v="44" actId="26606"/>
          <pc:sldLayoutMkLst>
            <pc:docMk/>
            <pc:sldMasterMk cId="3276929672" sldId="2147483673"/>
            <pc:sldLayoutMk cId="2337096912" sldId="2147483668"/>
          </pc:sldLayoutMkLst>
        </pc:sldLayoutChg>
        <pc:sldLayoutChg chg="add del">
          <pc:chgData name="Alec Schonfeld" userId="908fa86f43668255" providerId="LiveId" clId="{4AB0597C-0072-441D-9633-080F4DC31281}" dt="2024-11-26T22:33:46.489" v="44" actId="26606"/>
          <pc:sldLayoutMkLst>
            <pc:docMk/>
            <pc:sldMasterMk cId="3276929672" sldId="2147483673"/>
            <pc:sldLayoutMk cId="2397623473" sldId="2147483669"/>
          </pc:sldLayoutMkLst>
        </pc:sldLayoutChg>
        <pc:sldLayoutChg chg="add del">
          <pc:chgData name="Alec Schonfeld" userId="908fa86f43668255" providerId="LiveId" clId="{4AB0597C-0072-441D-9633-080F4DC31281}" dt="2024-11-26T22:33:46.489" v="44" actId="26606"/>
          <pc:sldLayoutMkLst>
            <pc:docMk/>
            <pc:sldMasterMk cId="3276929672" sldId="2147483673"/>
            <pc:sldLayoutMk cId="1393713947" sldId="2147483670"/>
          </pc:sldLayoutMkLst>
        </pc:sldLayoutChg>
        <pc:sldLayoutChg chg="add del">
          <pc:chgData name="Alec Schonfeld" userId="908fa86f43668255" providerId="LiveId" clId="{4AB0597C-0072-441D-9633-080F4DC31281}" dt="2024-11-26T22:33:46.489" v="44" actId="26606"/>
          <pc:sldLayoutMkLst>
            <pc:docMk/>
            <pc:sldMasterMk cId="3276929672" sldId="2147483673"/>
            <pc:sldLayoutMk cId="2985592501" sldId="2147483671"/>
          </pc:sldLayoutMkLst>
        </pc:sldLayoutChg>
        <pc:sldLayoutChg chg="add del">
          <pc:chgData name="Alec Schonfeld" userId="908fa86f43668255" providerId="LiveId" clId="{4AB0597C-0072-441D-9633-080F4DC31281}" dt="2024-11-26T22:33:46.489" v="44" actId="26606"/>
          <pc:sldLayoutMkLst>
            <pc:docMk/>
            <pc:sldMasterMk cId="3276929672" sldId="2147483673"/>
            <pc:sldLayoutMk cId="854364515" sldId="2147483672"/>
          </pc:sldLayoutMkLst>
        </pc:sldLayoutChg>
      </pc:sldMasterChg>
      <pc:sldMasterChg chg="add del addSldLayout delSldLayout">
        <pc:chgData name="Alec Schonfeld" userId="908fa86f43668255" providerId="LiveId" clId="{4AB0597C-0072-441D-9633-080F4DC31281}" dt="2024-11-26T22:33:46.386" v="43" actId="26606"/>
        <pc:sldMasterMkLst>
          <pc:docMk/>
          <pc:sldMasterMk cId="2936702617" sldId="2147483712"/>
        </pc:sldMasterMkLst>
        <pc:sldLayoutChg chg="add del">
          <pc:chgData name="Alec Schonfeld" userId="908fa86f43668255" providerId="LiveId" clId="{4AB0597C-0072-441D-9633-080F4DC31281}" dt="2024-11-26T22:33:46.386" v="43" actId="26606"/>
          <pc:sldLayoutMkLst>
            <pc:docMk/>
            <pc:sldMasterMk cId="2936702617" sldId="2147483712"/>
            <pc:sldLayoutMk cId="1127000388" sldId="2147483701"/>
          </pc:sldLayoutMkLst>
        </pc:sldLayoutChg>
        <pc:sldLayoutChg chg="add del">
          <pc:chgData name="Alec Schonfeld" userId="908fa86f43668255" providerId="LiveId" clId="{4AB0597C-0072-441D-9633-080F4DC31281}" dt="2024-11-26T22:33:46.386" v="43" actId="26606"/>
          <pc:sldLayoutMkLst>
            <pc:docMk/>
            <pc:sldMasterMk cId="2936702617" sldId="2147483712"/>
            <pc:sldLayoutMk cId="1902163563" sldId="2147483702"/>
          </pc:sldLayoutMkLst>
        </pc:sldLayoutChg>
        <pc:sldLayoutChg chg="add del">
          <pc:chgData name="Alec Schonfeld" userId="908fa86f43668255" providerId="LiveId" clId="{4AB0597C-0072-441D-9633-080F4DC31281}" dt="2024-11-26T22:33:46.386" v="43" actId="26606"/>
          <pc:sldLayoutMkLst>
            <pc:docMk/>
            <pc:sldMasterMk cId="2936702617" sldId="2147483712"/>
            <pc:sldLayoutMk cId="2654269405" sldId="2147483703"/>
          </pc:sldLayoutMkLst>
        </pc:sldLayoutChg>
        <pc:sldLayoutChg chg="add del">
          <pc:chgData name="Alec Schonfeld" userId="908fa86f43668255" providerId="LiveId" clId="{4AB0597C-0072-441D-9633-080F4DC31281}" dt="2024-11-26T22:33:46.386" v="43" actId="26606"/>
          <pc:sldLayoutMkLst>
            <pc:docMk/>
            <pc:sldMasterMk cId="2936702617" sldId="2147483712"/>
            <pc:sldLayoutMk cId="146478372" sldId="2147483704"/>
          </pc:sldLayoutMkLst>
        </pc:sldLayoutChg>
        <pc:sldLayoutChg chg="add del">
          <pc:chgData name="Alec Schonfeld" userId="908fa86f43668255" providerId="LiveId" clId="{4AB0597C-0072-441D-9633-080F4DC31281}" dt="2024-11-26T22:33:46.386" v="43" actId="26606"/>
          <pc:sldLayoutMkLst>
            <pc:docMk/>
            <pc:sldMasterMk cId="2936702617" sldId="2147483712"/>
            <pc:sldLayoutMk cId="1603310184" sldId="2147483705"/>
          </pc:sldLayoutMkLst>
        </pc:sldLayoutChg>
        <pc:sldLayoutChg chg="add del">
          <pc:chgData name="Alec Schonfeld" userId="908fa86f43668255" providerId="LiveId" clId="{4AB0597C-0072-441D-9633-080F4DC31281}" dt="2024-11-26T22:33:46.386" v="43" actId="26606"/>
          <pc:sldLayoutMkLst>
            <pc:docMk/>
            <pc:sldMasterMk cId="2936702617" sldId="2147483712"/>
            <pc:sldLayoutMk cId="3379378353" sldId="2147483706"/>
          </pc:sldLayoutMkLst>
        </pc:sldLayoutChg>
        <pc:sldLayoutChg chg="add del">
          <pc:chgData name="Alec Schonfeld" userId="908fa86f43668255" providerId="LiveId" clId="{4AB0597C-0072-441D-9633-080F4DC31281}" dt="2024-11-26T22:33:46.386" v="43" actId="26606"/>
          <pc:sldLayoutMkLst>
            <pc:docMk/>
            <pc:sldMasterMk cId="2936702617" sldId="2147483712"/>
            <pc:sldLayoutMk cId="3732263740" sldId="2147483707"/>
          </pc:sldLayoutMkLst>
        </pc:sldLayoutChg>
        <pc:sldLayoutChg chg="add del">
          <pc:chgData name="Alec Schonfeld" userId="908fa86f43668255" providerId="LiveId" clId="{4AB0597C-0072-441D-9633-080F4DC31281}" dt="2024-11-26T22:33:46.386" v="43" actId="26606"/>
          <pc:sldLayoutMkLst>
            <pc:docMk/>
            <pc:sldMasterMk cId="2936702617" sldId="2147483712"/>
            <pc:sldLayoutMk cId="1838703622" sldId="2147483708"/>
          </pc:sldLayoutMkLst>
        </pc:sldLayoutChg>
        <pc:sldLayoutChg chg="add del">
          <pc:chgData name="Alec Schonfeld" userId="908fa86f43668255" providerId="LiveId" clId="{4AB0597C-0072-441D-9633-080F4DC31281}" dt="2024-11-26T22:33:46.386" v="43" actId="26606"/>
          <pc:sldLayoutMkLst>
            <pc:docMk/>
            <pc:sldMasterMk cId="2936702617" sldId="2147483712"/>
            <pc:sldLayoutMk cId="1554620647" sldId="2147483709"/>
          </pc:sldLayoutMkLst>
        </pc:sldLayoutChg>
        <pc:sldLayoutChg chg="add del">
          <pc:chgData name="Alec Schonfeld" userId="908fa86f43668255" providerId="LiveId" clId="{4AB0597C-0072-441D-9633-080F4DC31281}" dt="2024-11-26T22:33:46.386" v="43" actId="26606"/>
          <pc:sldLayoutMkLst>
            <pc:docMk/>
            <pc:sldMasterMk cId="2936702617" sldId="2147483712"/>
            <pc:sldLayoutMk cId="1484321240" sldId="2147483710"/>
          </pc:sldLayoutMkLst>
        </pc:sldLayoutChg>
        <pc:sldLayoutChg chg="add del">
          <pc:chgData name="Alec Schonfeld" userId="908fa86f43668255" providerId="LiveId" clId="{4AB0597C-0072-441D-9633-080F4DC31281}" dt="2024-11-26T22:33:46.386" v="43" actId="26606"/>
          <pc:sldLayoutMkLst>
            <pc:docMk/>
            <pc:sldMasterMk cId="2936702617" sldId="2147483712"/>
            <pc:sldLayoutMk cId="3955968923" sldId="214748371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C5D06-FEB2-4644-964F-247051B8878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1C6EB-D02B-4AEE-B618-9F764DB1A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9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1C6EB-D02B-4AEE-B618-9F764DB1A9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15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5443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92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6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108825"/>
            <a:ext cx="9144000" cy="134416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664991"/>
            <a:ext cx="9144000" cy="31272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3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0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30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233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2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9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23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13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29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A8DDC302-DBEC-4742-B54B-5E9AAFE96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858000"/>
          </a:xfrm>
          <a:custGeom>
            <a:avLst/>
            <a:gdLst>
              <a:gd name="connsiteX0" fmla="*/ 0 w 11430001"/>
              <a:gd name="connsiteY0" fmla="*/ 0 h 6858000"/>
              <a:gd name="connsiteX1" fmla="*/ 5330522 w 11430001"/>
              <a:gd name="connsiteY1" fmla="*/ 0 h 6858000"/>
              <a:gd name="connsiteX2" fmla="*/ 5334002 w 11430001"/>
              <a:gd name="connsiteY2" fmla="*/ 0 h 6858000"/>
              <a:gd name="connsiteX3" fmla="*/ 5334002 w 11430001"/>
              <a:gd name="connsiteY3" fmla="*/ 762270 h 6858000"/>
              <a:gd name="connsiteX4" fmla="*/ 11430001 w 11430001"/>
              <a:gd name="connsiteY4" fmla="*/ 762270 h 6858000"/>
              <a:gd name="connsiteX5" fmla="*/ 11430001 w 11430001"/>
              <a:gd name="connsiteY5" fmla="*/ 6094807 h 6858000"/>
              <a:gd name="connsiteX6" fmla="*/ 5330522 w 11430001"/>
              <a:gd name="connsiteY6" fmla="*/ 6094807 h 6858000"/>
              <a:gd name="connsiteX7" fmla="*/ 5330522 w 11430001"/>
              <a:gd name="connsiteY7" fmla="*/ 6858000 h 6858000"/>
              <a:gd name="connsiteX8" fmla="*/ 0 w 11430001"/>
              <a:gd name="connsiteY8" fmla="*/ 6858000 h 6858000"/>
              <a:gd name="connsiteX9" fmla="*/ 0 w 11430001"/>
              <a:gd name="connsiteY9" fmla="*/ 60948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0001" h="6858000">
                <a:moveTo>
                  <a:pt x="0" y="0"/>
                </a:moveTo>
                <a:lnTo>
                  <a:pt x="5330522" y="0"/>
                </a:lnTo>
                <a:lnTo>
                  <a:pt x="5334002" y="0"/>
                </a:lnTo>
                <a:lnTo>
                  <a:pt x="5334002" y="762270"/>
                </a:lnTo>
                <a:lnTo>
                  <a:pt x="11430001" y="762270"/>
                </a:lnTo>
                <a:lnTo>
                  <a:pt x="11430001" y="6094807"/>
                </a:lnTo>
                <a:lnTo>
                  <a:pt x="5330522" y="6094807"/>
                </a:lnTo>
                <a:lnTo>
                  <a:pt x="5330522" y="6858000"/>
                </a:lnTo>
                <a:lnTo>
                  <a:pt x="0" y="6858000"/>
                </a:lnTo>
                <a:lnTo>
                  <a:pt x="0" y="6094807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EE1B98-95FF-8D34-D40B-E27C1AF8B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2616" y="1517904"/>
            <a:ext cx="4579288" cy="2796945"/>
          </a:xfrm>
        </p:spPr>
        <p:txBody>
          <a:bodyPr>
            <a:normAutofit/>
          </a:bodyPr>
          <a:lstStyle/>
          <a:p>
            <a:pPr algn="l"/>
            <a:r>
              <a:rPr lang="en-US"/>
              <a:t>Customer Churn Analysis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6F96258-BFCC-0502-1058-FE92DE62F0E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119" r="3" b="3"/>
          <a:stretch/>
        </p:blipFill>
        <p:spPr>
          <a:xfrm>
            <a:off x="20" y="758953"/>
            <a:ext cx="5327883" cy="533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0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6DC380-DB92-87D8-C957-7EE613BCF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AD81998C-CBAB-D0CF-EE4D-772A38DCA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B2DFCA-7A62-06FE-20EA-72B142989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5650"/>
            <a:ext cx="7225375" cy="1345115"/>
          </a:xfrm>
        </p:spPr>
        <p:txBody>
          <a:bodyPr>
            <a:normAutofit/>
          </a:bodyPr>
          <a:lstStyle/>
          <a:p>
            <a:r>
              <a:rPr lang="en-US" dirty="0"/>
              <a:t>Model Evaluation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780B21-79F8-79FA-2E49-FB4358EA5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138958"/>
              </p:ext>
            </p:extLst>
          </p:nvPr>
        </p:nvGraphicFramePr>
        <p:xfrm>
          <a:off x="762000" y="1629502"/>
          <a:ext cx="10792141" cy="2992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5751">
                  <a:extLst>
                    <a:ext uri="{9D8B030D-6E8A-4147-A177-3AD203B41FA5}">
                      <a16:colId xmlns:a16="http://schemas.microsoft.com/office/drawing/2014/main" val="17199705"/>
                    </a:ext>
                  </a:extLst>
                </a:gridCol>
                <a:gridCol w="4045160">
                  <a:extLst>
                    <a:ext uri="{9D8B030D-6E8A-4147-A177-3AD203B41FA5}">
                      <a16:colId xmlns:a16="http://schemas.microsoft.com/office/drawing/2014/main" val="25984607"/>
                    </a:ext>
                  </a:extLst>
                </a:gridCol>
                <a:gridCol w="2924871">
                  <a:extLst>
                    <a:ext uri="{9D8B030D-6E8A-4147-A177-3AD203B41FA5}">
                      <a16:colId xmlns:a16="http://schemas.microsoft.com/office/drawing/2014/main" val="451929716"/>
                    </a:ext>
                  </a:extLst>
                </a:gridCol>
                <a:gridCol w="2216359">
                  <a:extLst>
                    <a:ext uri="{9D8B030D-6E8A-4147-A177-3AD203B41FA5}">
                      <a16:colId xmlns:a16="http://schemas.microsoft.com/office/drawing/2014/main" val="3302166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 Steps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01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Baseline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11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State, account length, area code, international plan, voice mail plan, # </a:t>
                      </a:r>
                      <a:r>
                        <a:rPr lang="en-US" sz="1400" dirty="0" err="1"/>
                        <a:t>vmail</a:t>
                      </a:r>
                      <a:r>
                        <a:rPr lang="en-US" sz="1400" dirty="0"/>
                        <a:t> messages, total day / eve / night / </a:t>
                      </a:r>
                      <a:r>
                        <a:rPr lang="en-US" sz="1400" dirty="0" err="1"/>
                        <a:t>intl</a:t>
                      </a:r>
                      <a:r>
                        <a:rPr lang="en-US" sz="1400" dirty="0"/>
                        <a:t> calls, customer service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R-squared: 6.25%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9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Optimized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4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Customer service calls, international plan, voice mail plan, total </a:t>
                      </a:r>
                      <a:r>
                        <a:rPr lang="en-US" sz="1400" dirty="0" err="1"/>
                        <a:t>intl</a:t>
                      </a:r>
                      <a:r>
                        <a:rPr lang="en-US" sz="1400" dirty="0"/>
                        <a:t>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R-squared: 13.5%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182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Feature-less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6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Customer service calls, international plan, voice mail plan, total </a:t>
                      </a:r>
                      <a:r>
                        <a:rPr lang="en-US" sz="1400" dirty="0" err="1"/>
                        <a:t>intl</a:t>
                      </a:r>
                      <a:r>
                        <a:rPr lang="en-US" sz="1400" dirty="0"/>
                        <a:t>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104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6875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7E892A-53A6-6BA0-C09A-F5B9746BE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18EBB-41F5-683D-993B-007B4D75F3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16AC3C-5DCE-AEE6-2DD0-B717E327E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FDC6E00-FF15-4DBA-E113-9736EC2EB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66137E-AEA2-5A04-8B6A-38850090C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840" y="1081899"/>
            <a:ext cx="10668000" cy="1345115"/>
          </a:xfrm>
        </p:spPr>
        <p:txBody>
          <a:bodyPr>
            <a:normAutofit/>
          </a:bodyPr>
          <a:lstStyle/>
          <a:p>
            <a:r>
              <a:rPr lang="en-US" dirty="0"/>
              <a:t>Model Explanation - </a:t>
            </a:r>
            <a:r>
              <a:rPr lang="en-US" b="1" dirty="0"/>
              <a:t>Feature Selection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09ED9-10ED-1D9B-4457-3A7C65949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758" y="1866111"/>
            <a:ext cx="11452996" cy="3125777"/>
          </a:xfrm>
        </p:spPr>
        <p:txBody>
          <a:bodyPr>
            <a:normAutofit/>
          </a:bodyPr>
          <a:lstStyle/>
          <a:p>
            <a:r>
              <a:rPr lang="en-US" sz="2000" i="1" dirty="0">
                <a:solidFill>
                  <a:srgbClr val="000000">
                    <a:lumMod val="75000"/>
                    <a:lumOff val="25000"/>
                  </a:srgbClr>
                </a:solidFill>
                <a:latin typeface="Avenir Next LT Pro"/>
              </a:rPr>
              <a:t>We selected features with the highest correlation with our target Churn variable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venir Next LT Pro"/>
              </a:rPr>
              <a:t>Customer Service Calls: </a:t>
            </a:r>
            <a:r>
              <a:rPr lang="en-US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Avenir Next LT Pro"/>
              </a:rPr>
              <a:t>Customers who make frequent calls to customer service are more likely to churn. This suggests dissatisfaction or unresolved issues.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venir Next LT Pro"/>
              </a:rPr>
              <a:t>International Plan: </a:t>
            </a:r>
            <a:r>
              <a:rPr lang="en-US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Avenir Next LT Pro"/>
              </a:rPr>
              <a:t>Customers with an international calling plan are more likely to churn. This might indicate dissatisfaction with international service pricing or competitors offering better deals.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venir Next LT Pro"/>
              </a:rPr>
              <a:t>Voice Mail Plan: </a:t>
            </a:r>
            <a:r>
              <a:rPr lang="en-US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Avenir Next LT Pro"/>
              </a:rPr>
              <a:t>The presence or absence of a voicemail plan also contributes to predicting churn. It could reflect usage patterns or preferences.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venir Next LT Pro"/>
              </a:rPr>
              <a:t>Total International Calls: </a:t>
            </a:r>
            <a:r>
              <a:rPr lang="en-US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Avenir Next LT Pro"/>
              </a:rPr>
              <a:t>The number of international calls made could signal specific customer behaviors or service usage patterns that relate to churn. 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rgbClr val="000000">
                  <a:lumMod val="75000"/>
                  <a:lumOff val="25000"/>
                </a:srgbClr>
              </a:solidFill>
              <a:latin typeface="Avenir Next LT Pro"/>
            </a:endParaRPr>
          </a:p>
          <a:p>
            <a:pPr marL="788670" lvl="2" indent="-514350"/>
            <a:endParaRPr kumimoji="0" lang="en-US" sz="100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0" indent="0">
              <a:buClr>
                <a:srgbClr val="B0A63A"/>
              </a:buClr>
              <a:buNone/>
              <a:defRPr/>
            </a:pPr>
            <a:endParaRPr kumimoji="0" lang="en-US" sz="2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0" indent="0">
              <a:buClr>
                <a:srgbClr val="B0A63A"/>
              </a:buClr>
              <a:buNone/>
              <a:defRPr/>
            </a:pPr>
            <a:endParaRPr kumimoji="0" lang="en-US" sz="2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70866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976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D9A14F-301C-C76D-DF1E-EB066AD7B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377083-D87F-55BF-D636-211D88C2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AEB1CB-68CA-DBC5-8882-44AE0D819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58AF780-4C1B-FB20-9A8B-3718F0114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11DB89-3E68-C197-A4AA-EC3B141B7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840" y="1081899"/>
            <a:ext cx="10668000" cy="1345115"/>
          </a:xfrm>
        </p:spPr>
        <p:txBody>
          <a:bodyPr>
            <a:normAutofit/>
          </a:bodyPr>
          <a:lstStyle/>
          <a:p>
            <a:r>
              <a:rPr lang="en-US" dirty="0"/>
              <a:t>Model Results – </a:t>
            </a:r>
            <a:r>
              <a:rPr lang="en-US" b="1" dirty="0"/>
              <a:t>Recommendations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F51DD-9D3C-6BBC-5798-1B6850F1C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758" y="1866111"/>
            <a:ext cx="11452996" cy="422988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100" b="1" i="0" dirty="0">
                <a:solidFill>
                  <a:srgbClr val="000000"/>
                </a:solidFill>
                <a:effectLst/>
                <a:latin typeface="Helvetica Neue"/>
              </a:rPr>
              <a:t>Customer Service Calls is the Strongest Predictor</a:t>
            </a:r>
          </a:p>
          <a:p>
            <a:pPr marL="537210" lvl="1" indent="-171450"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000000"/>
                </a:solidFill>
                <a:effectLst/>
                <a:latin typeface="Helvetica Neue"/>
              </a:rPr>
              <a:t>The more frequently a customer contacts customer service, the higher the likelihood of churn. This suggests that resolving customer complaints efficiently could reduce churn. </a:t>
            </a:r>
          </a:p>
          <a:p>
            <a:r>
              <a:rPr lang="en-US" sz="2100" b="1" dirty="0">
                <a:solidFill>
                  <a:srgbClr val="000000"/>
                </a:solidFill>
                <a:latin typeface="Helvetica Neue"/>
              </a:rPr>
              <a:t>Customers with an International Plan are at Higher Risk</a:t>
            </a:r>
            <a:endParaRPr lang="en-US" sz="21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537210" lvl="1" indent="-171450"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000000"/>
                </a:solidFill>
                <a:effectLst/>
                <a:latin typeface="Helvetica Neue"/>
              </a:rPr>
              <a:t>These customers may be dissatisfied with the cost or quality of the international calling plan. Improving this service could improve retention. </a:t>
            </a:r>
          </a:p>
          <a:p>
            <a:pPr marL="365760" marR="0" lvl="0" indent="-365760" algn="l" defTabSz="914400" rtl="0" eaLnBrk="1" fontAlgn="auto" latinLnBrk="0" hangingPunct="1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B0A63A"/>
              </a:buClr>
              <a:buSzTx/>
              <a:buFont typeface="Avenir Next LT Pro" panose="020B0504020202020204" pitchFamily="34" charset="0"/>
              <a:buChar char="+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Voice Mail Plan is Predictive</a:t>
            </a:r>
            <a:endParaRPr lang="en-US" sz="15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537210" lvl="1" indent="-171450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Helvetica Neue"/>
              </a:rPr>
              <a:t>While less obvious, whether a customer has a voicemail plan or not may relate to overall service usage or satisfaction. This could be worth exploring further. </a:t>
            </a:r>
          </a:p>
          <a:p>
            <a:pPr marL="365760" marR="0" lvl="0" indent="-365760" algn="l" defTabSz="914400" rtl="0" eaLnBrk="1" fontAlgn="auto" latinLnBrk="0" hangingPunct="1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B0A63A"/>
              </a:buClr>
              <a:buSzTx/>
              <a:buFont typeface="Avenir Next LT Pro" panose="020B0504020202020204" pitchFamily="34" charset="0"/>
              <a:buChar char="+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Total International Calls </a:t>
            </a:r>
            <a:r>
              <a:rPr kumimoji="0" 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Adds Context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  <a:p>
            <a:pPr marL="617220" lvl="2" indent="-3429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Customers making frequent international calls may represent a specific customer segment. Understanding their unique needs (e.g., better international rates or service quality) could reduce churn.</a:t>
            </a:r>
          </a:p>
          <a:p>
            <a:pPr marL="0" indent="0">
              <a:buNone/>
            </a:pPr>
            <a:endParaRPr lang="en-US" sz="1600" dirty="0">
              <a:solidFill>
                <a:srgbClr val="000000">
                  <a:lumMod val="75000"/>
                  <a:lumOff val="25000"/>
                </a:srgbClr>
              </a:solidFill>
              <a:latin typeface="Avenir Next LT Pro"/>
            </a:endParaRPr>
          </a:p>
          <a:p>
            <a:pPr marL="788670" lvl="2" indent="-514350"/>
            <a:endParaRPr kumimoji="0" lang="en-US" sz="100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0" indent="0">
              <a:buClr>
                <a:srgbClr val="B0A63A"/>
              </a:buClr>
              <a:buNone/>
              <a:defRPr/>
            </a:pPr>
            <a:endParaRPr kumimoji="0" lang="en-US" sz="2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0" indent="0">
              <a:buClr>
                <a:srgbClr val="B0A63A"/>
              </a:buClr>
              <a:buNone/>
              <a:defRPr/>
            </a:pPr>
            <a:endParaRPr kumimoji="0" lang="en-US" sz="2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70866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7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0CF1E-4915-4854-AE1A-BE8E8ABDE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378B036-879B-4F45-A653-56FC275A7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3E2A01-50D0-CD45-0247-0B6DFE4E9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903"/>
            <a:ext cx="10668000" cy="1345115"/>
          </a:xfrm>
        </p:spPr>
        <p:txBody>
          <a:bodyPr>
            <a:normAutofit/>
          </a:bodyPr>
          <a:lstStyle/>
          <a:p>
            <a:r>
              <a:rPr lang="en-US" dirty="0"/>
              <a:t>Overview &amp; Goal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6D470-8F29-2A86-D95F-2CE079A19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970222"/>
            <a:ext cx="10668000" cy="3125777"/>
          </a:xfrm>
        </p:spPr>
        <p:txBody>
          <a:bodyPr>
            <a:normAutofit/>
          </a:bodyPr>
          <a:lstStyle/>
          <a:p>
            <a:r>
              <a:rPr lang="en-US" b="1" dirty="0"/>
              <a:t>Overview:</a:t>
            </a:r>
          </a:p>
          <a:p>
            <a:pPr lvl="1"/>
            <a:r>
              <a:rPr lang="en-US" dirty="0"/>
              <a:t>We are analyzing a telecom company’s dataset to determine what variables cause customers to churn</a:t>
            </a:r>
          </a:p>
          <a:p>
            <a:r>
              <a:rPr lang="en-US" b="1" dirty="0"/>
              <a:t>Goal:</a:t>
            </a:r>
          </a:p>
          <a:p>
            <a:pPr lvl="1"/>
            <a:r>
              <a:rPr lang="en-US" dirty="0"/>
              <a:t>Identify key variables impacting customer churn and provide recommendations to lower this in the future</a:t>
            </a:r>
          </a:p>
          <a:p>
            <a:pPr lvl="1"/>
            <a:endParaRPr lang="en-US" dirty="0"/>
          </a:p>
          <a:p>
            <a:pPr marL="70866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158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DBF2FB-2B4B-7381-A5E7-82EF073E1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61FF58-E494-CD71-7D04-5BC889870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86110E-E408-0958-126E-9E00AB65B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C1BF270-014B-24D8-2ABE-BD4CC9C7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86CA1F-EA45-2BB1-0C04-6A3A1616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903"/>
            <a:ext cx="10668000" cy="1345115"/>
          </a:xfrm>
        </p:spPr>
        <p:txBody>
          <a:bodyPr>
            <a:normAutofit/>
          </a:bodyPr>
          <a:lstStyle/>
          <a:p>
            <a:r>
              <a:rPr lang="en-US" dirty="0"/>
              <a:t>Data Utilized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A1C06-E80F-1542-720A-F6F9B02D9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272" y="2362168"/>
            <a:ext cx="5578245" cy="3125777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Dataset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dirty="0"/>
              <a:t>Churn in Telecom’s Dataset</a:t>
            </a:r>
          </a:p>
          <a:p>
            <a:r>
              <a:rPr lang="en-US" b="1" dirty="0"/>
              <a:t>Target Variable = Churn</a:t>
            </a:r>
          </a:p>
          <a:p>
            <a:pPr marL="365760" marR="0" lvl="0" indent="-365760" algn="l" defTabSz="914400" rtl="0" eaLnBrk="1" fontAlgn="auto" latinLnBrk="0" hangingPunct="1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B0A63A"/>
              </a:buClr>
              <a:buSzTx/>
              <a:buFont typeface="Avenir Next LT Pro" panose="020B0504020202020204" pitchFamily="34" charset="0"/>
              <a:buChar char="+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Key Features</a:t>
            </a:r>
          </a:p>
          <a:p>
            <a:pPr marL="708660" marR="0" lvl="1" indent="-342900" algn="l" defTabSz="914400" rtl="0" eaLnBrk="1" fontAlgn="auto" latinLnBrk="0" hangingPunct="1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Customer Service Calls</a:t>
            </a:r>
          </a:p>
          <a:p>
            <a:pPr marL="708660" marR="0" lvl="1" indent="-342900" algn="l" defTabSz="914400" rtl="0" eaLnBrk="1" fontAlgn="auto" latinLnBrk="0" hangingPunct="1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Customer usage metrics (calls, charges,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etc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…)</a:t>
            </a:r>
          </a:p>
          <a:p>
            <a:pPr marL="708660" marR="0" lvl="1" indent="-342900" algn="l" defTabSz="914400" rtl="0" eaLnBrk="1" fontAlgn="auto" latinLnBrk="0" hangingPunct="1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Avenir Next LT Pro"/>
              </a:rPr>
              <a:t>International Plan</a:t>
            </a:r>
          </a:p>
          <a:p>
            <a:pPr marL="708660" marR="0" lvl="1" indent="-342900" algn="l" defTabSz="914400" rtl="0" eaLnBrk="1" fontAlgn="auto" latinLnBrk="0" hangingPunct="1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Voice Mail Plan</a:t>
            </a:r>
          </a:p>
          <a:p>
            <a:pPr marL="708660" marR="0" lvl="1" indent="-342900" algn="l" defTabSz="914400" rtl="0" eaLnBrk="1" fontAlgn="auto" latinLnBrk="0" hangingPunct="1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Avenir Next LT Pro"/>
              </a:rPr>
              <a:t>State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0" indent="0">
              <a:buClr>
                <a:srgbClr val="B0A63A"/>
              </a:buClr>
              <a:buNone/>
              <a:defRPr/>
            </a:pPr>
            <a:endParaRPr kumimoji="0" lang="en-US" sz="2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70866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B88B11-CAC7-B9D0-672B-F6D45F4E3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152" y="2362168"/>
            <a:ext cx="3750622" cy="137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43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7BA37C-BA08-8444-CB58-415DE5F8C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47E323-452A-04CA-EF24-DE900EA17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55650"/>
            <a:ext cx="3932830" cy="1345115"/>
          </a:xfrm>
        </p:spPr>
        <p:txBody>
          <a:bodyPr>
            <a:normAutofit/>
          </a:bodyPr>
          <a:lstStyle/>
          <a:p>
            <a:r>
              <a:rPr lang="en-US" sz="2900"/>
              <a:t>Correlation to Churn</a:t>
            </a:r>
            <a:br>
              <a:rPr lang="en-US" sz="2900"/>
            </a:br>
            <a:endParaRPr lang="en-US" sz="29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E3DFC-AC63-9631-C471-4D75964FA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2207969"/>
            <a:ext cx="3932830" cy="3884983"/>
          </a:xfrm>
        </p:spPr>
        <p:txBody>
          <a:bodyPr>
            <a:normAutofit/>
          </a:bodyPr>
          <a:lstStyle/>
          <a:p>
            <a:r>
              <a:rPr lang="en-US" b="1" dirty="0"/>
              <a:t>Key Takeaways</a:t>
            </a:r>
          </a:p>
          <a:p>
            <a:pPr marL="708660" marR="0" lvl="1" indent="-342900" defTabSz="914400" rtl="0" eaLnBrk="1" fontAlgn="auto" latinLnBrk="0" hangingPunct="1"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venir Next LT Pro"/>
                <a:ea typeface="+mn-ea"/>
                <a:cs typeface="+mn-cs"/>
              </a:rPr>
              <a:t>Customer service calls is 20% correlated to predicting churn </a:t>
            </a:r>
          </a:p>
          <a:p>
            <a:pPr marL="708660" marR="0" lvl="1" indent="-342900" defTabSz="914400" rtl="0" eaLnBrk="1" fontAlgn="auto" latinLnBrk="0" hangingPunct="1"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venir Next LT Pro"/>
                <a:ea typeface="+mn-ea"/>
                <a:cs typeface="+mn-cs"/>
              </a:rPr>
              <a:t>Total day minutes and charge are slightly lower </a:t>
            </a:r>
          </a:p>
          <a:p>
            <a:pPr marL="0" indent="0">
              <a:buNone/>
            </a:pPr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0" indent="0">
              <a:buClr>
                <a:srgbClr val="B0A63A"/>
              </a:buClr>
              <a:buNone/>
              <a:defRPr/>
            </a:pPr>
            <a:endParaRPr kumimoji="0" lang="en-US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70866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7DAE467-50FB-04E5-C2A4-3E4117AE1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1464" y="1429632"/>
            <a:ext cx="6035826" cy="399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960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8330A8-3DBF-BF9B-E530-F9A53E3BB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7BDA2-D5BD-7105-C9C2-742D871C1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55650"/>
            <a:ext cx="6879202" cy="1345115"/>
          </a:xfrm>
        </p:spPr>
        <p:txBody>
          <a:bodyPr>
            <a:normAutofit/>
          </a:bodyPr>
          <a:lstStyle/>
          <a:p>
            <a:r>
              <a:rPr lang="en-US" dirty="0"/>
              <a:t>Customer Service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C6458-A65D-851A-9CE3-D6E92EEA5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2207969"/>
            <a:ext cx="3932830" cy="3884983"/>
          </a:xfrm>
        </p:spPr>
        <p:txBody>
          <a:bodyPr>
            <a:normAutofit/>
          </a:bodyPr>
          <a:lstStyle/>
          <a:p>
            <a:r>
              <a:rPr lang="en-US" b="1" dirty="0"/>
              <a:t>Key Takeaways</a:t>
            </a:r>
          </a:p>
          <a:p>
            <a:pPr marL="708660" marR="0" lvl="1" indent="-342900" defTabSz="914400" rtl="0" eaLnBrk="1" fontAlgn="auto" latinLnBrk="0" hangingPunct="1"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venir Next LT Pro"/>
                <a:ea typeface="+mn-ea"/>
                <a:cs typeface="+mn-cs"/>
              </a:rPr>
              <a:t>Customers who churn have an average of over 2 customer service calls</a:t>
            </a:r>
          </a:p>
          <a:p>
            <a:pPr marL="708660" marR="0" lvl="1" indent="-342900" defTabSz="914400" rtl="0" eaLnBrk="1" fontAlgn="auto" latinLnBrk="0" hangingPunct="1"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>
                <a:latin typeface="Avenir Next LT Pro"/>
              </a:rPr>
              <a:t>Users who do not churn average around 1.5 calls</a:t>
            </a:r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0" indent="0">
              <a:buNone/>
            </a:pPr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0" indent="0">
              <a:buClr>
                <a:srgbClr val="B0A63A"/>
              </a:buClr>
              <a:buNone/>
              <a:defRPr/>
            </a:pPr>
            <a:endParaRPr kumimoji="0" lang="en-US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70866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B4D9727-5ABF-89F7-9A56-0B400AFCB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5040" y="1521530"/>
            <a:ext cx="5402250" cy="432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449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D54088-8EAF-6FAF-D68F-FB2758A8E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6" name="Rectangle 5135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105752-9D29-B0BA-985F-85C433C0F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5650"/>
            <a:ext cx="6505491" cy="1345115"/>
          </a:xfrm>
        </p:spPr>
        <p:txBody>
          <a:bodyPr>
            <a:normAutofit/>
          </a:bodyPr>
          <a:lstStyle/>
          <a:p>
            <a:r>
              <a:rPr lang="en-US" dirty="0"/>
              <a:t>Highest Churn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B19DE-E94D-1F88-5108-705EFC4B3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07969"/>
            <a:ext cx="5201477" cy="3884983"/>
          </a:xfrm>
        </p:spPr>
        <p:txBody>
          <a:bodyPr>
            <a:normAutofit/>
          </a:bodyPr>
          <a:lstStyle/>
          <a:p>
            <a:r>
              <a:rPr lang="en-US" b="1" dirty="0"/>
              <a:t>Key Takeaways</a:t>
            </a:r>
          </a:p>
          <a:p>
            <a:pPr marL="708660" marR="0" lvl="1" indent="-342900" defTabSz="914400" rtl="0" eaLnBrk="1" fontAlgn="auto" latinLnBrk="0" hangingPunct="1"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venir Next LT Pro"/>
                <a:ea typeface="+mn-ea"/>
                <a:cs typeface="+mn-cs"/>
              </a:rPr>
              <a:t>NJ, CA, and TX all have churn rates 25% or higher</a:t>
            </a:r>
          </a:p>
          <a:p>
            <a:pPr marL="708660" marR="0" lvl="1" indent="-342900" defTabSz="914400" rtl="0" eaLnBrk="1" fontAlgn="auto" latinLnBrk="0" hangingPunct="1"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venir Next LT Pro"/>
                <a:ea typeface="+mn-ea"/>
                <a:cs typeface="+mn-cs"/>
              </a:rPr>
              <a:t>Three of the 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venir Next LT Pro"/>
                <a:ea typeface="+mn-ea"/>
                <a:cs typeface="+mn-cs"/>
              </a:rPr>
              <a:t>mos</a:t>
            </a:r>
            <a:r>
              <a:rPr lang="en-US" dirty="0">
                <a:latin typeface="Avenir Next LT Pro"/>
              </a:rPr>
              <a:t>t populous states have the highest churn rate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0" indent="0">
              <a:buNone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0" indent="0">
              <a:buClr>
                <a:srgbClr val="B0A63A"/>
              </a:buClr>
              <a:buNone/>
              <a:defRPr/>
            </a:pPr>
            <a:endParaRPr kumimoji="0" lang="en-US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0" indent="0">
              <a:buClr>
                <a:srgbClr val="B0A63A"/>
              </a:buClr>
              <a:buNone/>
              <a:defRPr/>
            </a:pPr>
            <a:endParaRPr kumimoji="0" lang="en-US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70866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E34DF05-B8D3-E5BE-E3C8-394341114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42705" y="1752328"/>
            <a:ext cx="4350021" cy="435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253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AC58A3-5244-A61E-020E-5CC944199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069462-AC99-A4D9-720E-781932B82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5650"/>
            <a:ext cx="6092023" cy="1345115"/>
          </a:xfrm>
        </p:spPr>
        <p:txBody>
          <a:bodyPr>
            <a:normAutofit/>
          </a:bodyPr>
          <a:lstStyle/>
          <a:p>
            <a:r>
              <a:rPr lang="en-US" dirty="0"/>
              <a:t>Lowest Churn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4819A-0EEC-4261-28EC-B59F03157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07969"/>
            <a:ext cx="5519529" cy="3884983"/>
          </a:xfrm>
        </p:spPr>
        <p:txBody>
          <a:bodyPr>
            <a:normAutofit/>
          </a:bodyPr>
          <a:lstStyle/>
          <a:p>
            <a:r>
              <a:rPr lang="en-US" b="1" dirty="0"/>
              <a:t>Key Takeaways</a:t>
            </a:r>
          </a:p>
          <a:p>
            <a:pPr marL="708660" marR="0" lvl="1" indent="-342900" defTabSz="914400" rtl="0" eaLnBrk="1" fontAlgn="auto" latinLnBrk="0" hangingPunct="1"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venir Next LT Pro"/>
                <a:ea typeface="+mn-ea"/>
                <a:cs typeface="+mn-cs"/>
              </a:rPr>
              <a:t>HI, AK, and AZ have the lowest churn % rates at 6.2% or lower</a:t>
            </a:r>
          </a:p>
          <a:p>
            <a:pPr marL="0" indent="0">
              <a:buNone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0" indent="0">
              <a:buClr>
                <a:srgbClr val="B0A63A"/>
              </a:buClr>
              <a:buNone/>
              <a:defRPr/>
            </a:pPr>
            <a:endParaRPr kumimoji="0" lang="en-US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0" indent="0">
              <a:buClr>
                <a:srgbClr val="B0A63A"/>
              </a:buClr>
              <a:buNone/>
              <a:defRPr/>
            </a:pPr>
            <a:endParaRPr kumimoji="0" lang="en-US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70866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88FF957-8911-C246-BE81-89D23413B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3416" y="1302567"/>
            <a:ext cx="4790385" cy="479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938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8364B3-E7DD-24F2-57D0-A95FEF962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3" name="Rectangle 6152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1E5E4F-DCE8-984D-CB5D-384E5F5E6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5650"/>
            <a:ext cx="6624762" cy="1345115"/>
          </a:xfrm>
        </p:spPr>
        <p:txBody>
          <a:bodyPr>
            <a:normAutofit/>
          </a:bodyPr>
          <a:lstStyle/>
          <a:p>
            <a:r>
              <a:rPr lang="en-US" dirty="0"/>
              <a:t>International Plan Churn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BCAA4-6804-75EB-4137-1E9EC90FC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2207969"/>
            <a:ext cx="4875474" cy="3884983"/>
          </a:xfrm>
        </p:spPr>
        <p:txBody>
          <a:bodyPr>
            <a:normAutofit/>
          </a:bodyPr>
          <a:lstStyle/>
          <a:p>
            <a:r>
              <a:rPr lang="en-US" b="1" dirty="0"/>
              <a:t>Key Takeaways</a:t>
            </a:r>
          </a:p>
          <a:p>
            <a:pPr marL="708660" marR="0" lvl="1" indent="-342900" defTabSz="914400" rtl="0" eaLnBrk="1" fontAlgn="auto" latinLnBrk="0" hangingPunct="1"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venir Next LT Pro"/>
                <a:ea typeface="+mn-ea"/>
                <a:cs typeface="+mn-cs"/>
              </a:rPr>
              <a:t>People with an international plan churn 42.4% of the time</a:t>
            </a:r>
          </a:p>
          <a:p>
            <a:pPr marL="708660" marR="0" lvl="1" indent="-342900" defTabSz="914400" rtl="0" eaLnBrk="1" fontAlgn="auto" latinLnBrk="0" hangingPunct="1"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latin typeface="Avenir Next LT Pro"/>
              </a:rPr>
              <a:t>People without an international plan only churn 11.5% of the time</a:t>
            </a:r>
          </a:p>
          <a:p>
            <a:pPr marL="708660" marR="0" lvl="1" indent="-342900" defTabSz="914400" rtl="0" eaLnBrk="1" fontAlgn="auto" latinLnBrk="0" hangingPunct="1"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venir Next LT Pro"/>
                <a:ea typeface="+mn-ea"/>
                <a:cs typeface="+mn-cs"/>
              </a:rPr>
              <a:t>Significant 30.9% difference between having a plan vs not</a:t>
            </a:r>
          </a:p>
          <a:p>
            <a:pPr marL="0" indent="0">
              <a:buNone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0" indent="0">
              <a:buClr>
                <a:srgbClr val="B0A63A"/>
              </a:buClr>
              <a:buNone/>
              <a:defRPr/>
            </a:pPr>
            <a:endParaRPr kumimoji="0" lang="en-US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0" indent="0">
              <a:buClr>
                <a:srgbClr val="B0A63A"/>
              </a:buClr>
              <a:buNone/>
              <a:defRPr/>
            </a:pPr>
            <a:endParaRPr kumimoji="0" lang="en-US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70866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0AA4019C-1685-2E52-F13A-F1D11F0AA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72711" y="1812898"/>
            <a:ext cx="6145008" cy="407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879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FA6BCF-D1C8-07FC-5A91-A6586CBE2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1580E199-3FBA-222C-3180-AAA53E55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308F-DA11-DB2B-B9A1-6EAF1C1A4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5650"/>
            <a:ext cx="6092023" cy="1345115"/>
          </a:xfrm>
        </p:spPr>
        <p:txBody>
          <a:bodyPr>
            <a:normAutofit/>
          </a:bodyPr>
          <a:lstStyle/>
          <a:p>
            <a:r>
              <a:rPr lang="en-US" dirty="0"/>
              <a:t>Correlation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2CD8C-E4D5-44EE-07B0-8F69E852D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244" y="1629246"/>
            <a:ext cx="5519529" cy="3884983"/>
          </a:xfrm>
        </p:spPr>
        <p:txBody>
          <a:bodyPr>
            <a:normAutofit/>
          </a:bodyPr>
          <a:lstStyle/>
          <a:p>
            <a:pPr>
              <a:buClr>
                <a:srgbClr val="B0A63A"/>
              </a:buClr>
              <a:defRPr/>
            </a:pPr>
            <a:r>
              <a:rPr lang="en-US" dirty="0">
                <a:latin typeface="Avenir Next LT Pro"/>
              </a:rPr>
              <a:t>Confirm there is no collinearity between features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0" indent="0">
              <a:buClr>
                <a:srgbClr val="B0A63A"/>
              </a:buClr>
              <a:buNone/>
              <a:defRPr/>
            </a:pPr>
            <a:endParaRPr kumimoji="0" lang="en-US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70866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6306031-5C2E-2A4D-80FA-8A355BFCC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773" y="1428207"/>
            <a:ext cx="5513990" cy="500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14751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RegularSeedRightStep">
      <a:dk1>
        <a:srgbClr val="000000"/>
      </a:dk1>
      <a:lt1>
        <a:srgbClr val="FFFFFF"/>
      </a:lt1>
      <a:dk2>
        <a:srgbClr val="41242E"/>
      </a:dk2>
      <a:lt2>
        <a:srgbClr val="E2E8E3"/>
      </a:lt2>
      <a:accent1>
        <a:srgbClr val="CD43AB"/>
      </a:accent1>
      <a:accent2>
        <a:srgbClr val="BB315F"/>
      </a:accent2>
      <a:accent3>
        <a:srgbClr val="CD4E43"/>
      </a:accent3>
      <a:accent4>
        <a:srgbClr val="BB7631"/>
      </a:accent4>
      <a:accent5>
        <a:srgbClr val="B0A63A"/>
      </a:accent5>
      <a:accent6>
        <a:srgbClr val="85B02F"/>
      </a:accent6>
      <a:hlink>
        <a:srgbClr val="31944A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4478</TotalTime>
  <Words>576</Words>
  <Application>Microsoft Office PowerPoint</Application>
  <PresentationFormat>Widescreen</PresentationFormat>
  <Paragraphs>102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Aharoni</vt:lpstr>
      <vt:lpstr>Aptos</vt:lpstr>
      <vt:lpstr>Arial</vt:lpstr>
      <vt:lpstr>Avenir Next LT Pro</vt:lpstr>
      <vt:lpstr>Helvetica Neue</vt:lpstr>
      <vt:lpstr>PrismaticVTI</vt:lpstr>
      <vt:lpstr>Customer Churn Analysis</vt:lpstr>
      <vt:lpstr>Overview &amp; Goal </vt:lpstr>
      <vt:lpstr>Data Utilized</vt:lpstr>
      <vt:lpstr>Correlation to Churn </vt:lpstr>
      <vt:lpstr>Customer Service Calls</vt:lpstr>
      <vt:lpstr>Highest Churn by State</vt:lpstr>
      <vt:lpstr>Lowest Churn by State</vt:lpstr>
      <vt:lpstr>International Plan Churn</vt:lpstr>
      <vt:lpstr>Correlation Matrix</vt:lpstr>
      <vt:lpstr>Model Evaluation</vt:lpstr>
      <vt:lpstr>Model Explanation - Feature Selection </vt:lpstr>
      <vt:lpstr>Model Results – Recommendations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Alec Schonfeld</dc:creator>
  <cp:lastModifiedBy>Alec Schonfeld</cp:lastModifiedBy>
  <cp:revision>1</cp:revision>
  <dcterms:created xsi:type="dcterms:W3CDTF">2024-11-26T22:31:02Z</dcterms:created>
  <dcterms:modified xsi:type="dcterms:W3CDTF">2024-12-04T03:11:57Z</dcterms:modified>
</cp:coreProperties>
</file>