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0597C-0072-441D-9633-080F4DC31281}" v="102" dt="2024-11-28T21:18:44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Schonfeld" userId="908fa86f43668255" providerId="LiveId" clId="{4AB0597C-0072-441D-9633-080F4DC31281}"/>
    <pc:docChg chg="undo redo custSel addSld delSld modSld addMainMaster delMainMaster modMainMaster">
      <pc:chgData name="Alec Schonfeld" userId="908fa86f43668255" providerId="LiveId" clId="{4AB0597C-0072-441D-9633-080F4DC31281}" dt="2024-11-28T21:24:02.514" v="2454" actId="20577"/>
      <pc:docMkLst>
        <pc:docMk/>
      </pc:docMkLst>
      <pc:sldChg chg="addSp delSp modSp new mod setBg modClrScheme addAnim delAnim chgLayout">
        <pc:chgData name="Alec Schonfeld" userId="908fa86f43668255" providerId="LiveId" clId="{4AB0597C-0072-441D-9633-080F4DC31281}" dt="2024-11-26T22:33:46.492" v="45"/>
        <pc:sldMkLst>
          <pc:docMk/>
          <pc:sldMk cId="3130608152" sldId="256"/>
        </pc:sldMkLst>
        <pc:spChg chg="mod">
          <ac:chgData name="Alec Schonfeld" userId="908fa86f43668255" providerId="LiveId" clId="{4AB0597C-0072-441D-9633-080F4DC31281}" dt="2024-11-26T22:33:46.489" v="44" actId="26606"/>
          <ac:spMkLst>
            <pc:docMk/>
            <pc:sldMk cId="3130608152" sldId="256"/>
            <ac:spMk id="2" creationId="{CAEE1B98-95FF-8D34-D40B-E27C1AF8B28B}"/>
          </ac:spMkLst>
        </pc:spChg>
        <pc:spChg chg="del">
          <ac:chgData name="Alec Schonfeld" userId="908fa86f43668255" providerId="LiveId" clId="{4AB0597C-0072-441D-9633-080F4DC31281}" dt="2024-11-26T22:32:00.026" v="24" actId="478"/>
          <ac:spMkLst>
            <pc:docMk/>
            <pc:sldMk cId="3130608152" sldId="256"/>
            <ac:spMk id="3" creationId="{70BA9876-3CB4-D949-B143-4294CAEFFC03}"/>
          </ac:spMkLst>
        </pc:spChg>
        <pc:spChg chg="add del">
          <ac:chgData name="Alec Schonfeld" userId="908fa86f43668255" providerId="LiveId" clId="{4AB0597C-0072-441D-9633-080F4DC31281}" dt="2024-11-26T22:33:38.233" v="41" actId="26606"/>
          <ac:spMkLst>
            <pc:docMk/>
            <pc:sldMk cId="3130608152" sldId="256"/>
            <ac:spMk id="5" creationId="{9B45BA4C-9B54-4496-821F-9E0985CA984D}"/>
          </ac:spMkLst>
        </pc:spChg>
        <pc:spChg chg="add del">
          <ac:chgData name="Alec Schonfeld" userId="908fa86f43668255" providerId="LiveId" clId="{4AB0597C-0072-441D-9633-080F4DC31281}" dt="2024-11-26T22:32:41.488" v="29" actId="26606"/>
          <ac:spMkLst>
            <pc:docMk/>
            <pc:sldMk cId="3130608152" sldId="256"/>
            <ac:spMk id="8" creationId="{9B45BA4C-9B54-4496-821F-9E0985CA984D}"/>
          </ac:spMkLst>
        </pc:spChg>
        <pc:spChg chg="add del">
          <ac:chgData name="Alec Schonfeld" userId="908fa86f43668255" providerId="LiveId" clId="{4AB0597C-0072-441D-9633-080F4DC31281}" dt="2024-11-26T22:33:38.233" v="41" actId="26606"/>
          <ac:spMkLst>
            <pc:docMk/>
            <pc:sldMk cId="3130608152" sldId="256"/>
            <ac:spMk id="10" creationId="{85E1BB9D-FAFF-4C3E-9E44-13F8FBABCD62}"/>
          </ac:spMkLst>
        </pc:spChg>
        <pc:spChg chg="add del">
          <ac:chgData name="Alec Schonfeld" userId="908fa86f43668255" providerId="LiveId" clId="{4AB0597C-0072-441D-9633-080F4DC31281}" dt="2024-11-26T22:33:38.233" v="41" actId="26606"/>
          <ac:spMkLst>
            <pc:docMk/>
            <pc:sldMk cId="3130608152" sldId="256"/>
            <ac:spMk id="12" creationId="{A8DDC302-DBEC-4742-B54B-5E9AAFE96961}"/>
          </ac:spMkLst>
        </pc:spChg>
        <pc:spChg chg="add del">
          <ac:chgData name="Alec Schonfeld" userId="908fa86f43668255" providerId="LiveId" clId="{4AB0597C-0072-441D-9633-080F4DC31281}" dt="2024-11-26T22:33:46.386" v="43" actId="26606"/>
          <ac:spMkLst>
            <pc:docMk/>
            <pc:sldMk cId="3130608152" sldId="256"/>
            <ac:spMk id="14" creationId="{D4F87819-B70D-4927-B657-7D175613F950}"/>
          </ac:spMkLst>
        </pc:spChg>
        <pc:spChg chg="add del">
          <ac:chgData name="Alec Schonfeld" userId="908fa86f43668255" providerId="LiveId" clId="{4AB0597C-0072-441D-9633-080F4DC31281}" dt="2024-11-26T22:33:46.386" v="43" actId="26606"/>
          <ac:spMkLst>
            <pc:docMk/>
            <pc:sldMk cId="3130608152" sldId="256"/>
            <ac:spMk id="15" creationId="{DCB3820D-C773-4632-9F79-C890E1B2B50D}"/>
          </ac:spMkLst>
        </pc:spChg>
        <pc:spChg chg="add del">
          <ac:chgData name="Alec Schonfeld" userId="908fa86f43668255" providerId="LiveId" clId="{4AB0597C-0072-441D-9633-080F4DC31281}" dt="2024-11-26T22:33:46.386" v="43" actId="26606"/>
          <ac:spMkLst>
            <pc:docMk/>
            <pc:sldMk cId="3130608152" sldId="256"/>
            <ac:spMk id="17" creationId="{DCB8EB4B-AFE9-41E8-95B0-F246E5740491}"/>
          </ac:spMkLst>
        </pc:spChg>
        <pc:spChg chg="add">
          <ac:chgData name="Alec Schonfeld" userId="908fa86f43668255" providerId="LiveId" clId="{4AB0597C-0072-441D-9633-080F4DC31281}" dt="2024-11-26T22:33:46.489" v="44" actId="26606"/>
          <ac:spMkLst>
            <pc:docMk/>
            <pc:sldMk cId="3130608152" sldId="256"/>
            <ac:spMk id="19" creationId="{9B45BA4C-9B54-4496-821F-9E0985CA984D}"/>
          </ac:spMkLst>
        </pc:spChg>
        <pc:spChg chg="add">
          <ac:chgData name="Alec Schonfeld" userId="908fa86f43668255" providerId="LiveId" clId="{4AB0597C-0072-441D-9633-080F4DC31281}" dt="2024-11-26T22:33:46.489" v="44" actId="26606"/>
          <ac:spMkLst>
            <pc:docMk/>
            <pc:sldMk cId="3130608152" sldId="256"/>
            <ac:spMk id="20" creationId="{85E1BB9D-FAFF-4C3E-9E44-13F8FBABCD62}"/>
          </ac:spMkLst>
        </pc:spChg>
        <pc:spChg chg="add">
          <ac:chgData name="Alec Schonfeld" userId="908fa86f43668255" providerId="LiveId" clId="{4AB0597C-0072-441D-9633-080F4DC31281}" dt="2024-11-26T22:33:46.489" v="44" actId="26606"/>
          <ac:spMkLst>
            <pc:docMk/>
            <pc:sldMk cId="3130608152" sldId="256"/>
            <ac:spMk id="21" creationId="{A8DDC302-DBEC-4742-B54B-5E9AAFE96961}"/>
          </ac:spMkLst>
        </pc:spChg>
        <pc:picChg chg="add del">
          <ac:chgData name="Alec Schonfeld" userId="908fa86f43668255" providerId="LiveId" clId="{4AB0597C-0072-441D-9633-080F4DC31281}" dt="2024-11-26T22:32:41.488" v="29" actId="26606"/>
          <ac:picMkLst>
            <pc:docMk/>
            <pc:sldMk cId="3130608152" sldId="256"/>
            <ac:picMk id="4" creationId="{B54B8583-D3B3-E6D0-2007-D6829A0A702B}"/>
          </ac:picMkLst>
        </pc:picChg>
        <pc:picChg chg="add del">
          <ac:chgData name="Alec Schonfeld" userId="908fa86f43668255" providerId="LiveId" clId="{4AB0597C-0072-441D-9633-080F4DC31281}" dt="2024-11-26T22:33:38.233" v="41" actId="26606"/>
          <ac:picMkLst>
            <pc:docMk/>
            <pc:sldMk cId="3130608152" sldId="256"/>
            <ac:picMk id="6" creationId="{E6F96258-BFCC-0502-1058-FE92DE62F0EC}"/>
          </ac:picMkLst>
        </pc:picChg>
        <pc:picChg chg="add del">
          <ac:chgData name="Alec Schonfeld" userId="908fa86f43668255" providerId="LiveId" clId="{4AB0597C-0072-441D-9633-080F4DC31281}" dt="2024-11-26T22:33:46.386" v="43" actId="26606"/>
          <ac:picMkLst>
            <pc:docMk/>
            <pc:sldMk cId="3130608152" sldId="256"/>
            <ac:picMk id="16" creationId="{4CA3DE5E-27C6-2BC0-79CB-3A761983C09D}"/>
          </ac:picMkLst>
        </pc:picChg>
        <pc:picChg chg="add">
          <ac:chgData name="Alec Schonfeld" userId="908fa86f43668255" providerId="LiveId" clId="{4AB0597C-0072-441D-9633-080F4DC31281}" dt="2024-11-26T22:33:46.489" v="44" actId="26606"/>
          <ac:picMkLst>
            <pc:docMk/>
            <pc:sldMk cId="3130608152" sldId="256"/>
            <ac:picMk id="22" creationId="{E6F96258-BFCC-0502-1058-FE92DE62F0EC}"/>
          </ac:picMkLst>
        </pc:picChg>
      </pc:sldChg>
      <pc:sldChg chg="addSp modSp new mod setBg">
        <pc:chgData name="Alec Schonfeld" userId="908fa86f43668255" providerId="LiveId" clId="{4AB0597C-0072-441D-9633-080F4DC31281}" dt="2024-11-26T22:45:20.180" v="394" actId="20577"/>
        <pc:sldMkLst>
          <pc:docMk/>
          <pc:sldMk cId="1263158444" sldId="257"/>
        </pc:sldMkLst>
        <pc:spChg chg="mod">
          <ac:chgData name="Alec Schonfeld" userId="908fa86f43668255" providerId="LiveId" clId="{4AB0597C-0072-441D-9633-080F4DC31281}" dt="2024-11-26T22:45:10.659" v="349" actId="20577"/>
          <ac:spMkLst>
            <pc:docMk/>
            <pc:sldMk cId="1263158444" sldId="257"/>
            <ac:spMk id="2" creationId="{063E2A01-50D0-CD45-0247-0B6DFE4E9DDE}"/>
          </ac:spMkLst>
        </pc:spChg>
        <pc:spChg chg="mod">
          <ac:chgData name="Alec Schonfeld" userId="908fa86f43668255" providerId="LiveId" clId="{4AB0597C-0072-441D-9633-080F4DC31281}" dt="2024-11-26T22:45:20.180" v="394" actId="20577"/>
          <ac:spMkLst>
            <pc:docMk/>
            <pc:sldMk cId="1263158444" sldId="257"/>
            <ac:spMk id="3" creationId="{AA86D470-8F29-2A86-D95F-2CE079A1976D}"/>
          </ac:spMkLst>
        </pc:spChg>
        <pc:spChg chg="add">
          <ac:chgData name="Alec Schonfeld" userId="908fa86f43668255" providerId="LiveId" clId="{4AB0597C-0072-441D-9633-080F4DC31281}" dt="2024-11-26T22:33:52.772" v="47" actId="26606"/>
          <ac:spMkLst>
            <pc:docMk/>
            <pc:sldMk cId="1263158444" sldId="257"/>
            <ac:spMk id="8" creationId="{84136905-015B-4510-B514-027CBA846BD6}"/>
          </ac:spMkLst>
        </pc:spChg>
        <pc:spChg chg="add">
          <ac:chgData name="Alec Schonfeld" userId="908fa86f43668255" providerId="LiveId" clId="{4AB0597C-0072-441D-9633-080F4DC31281}" dt="2024-11-26T22:33:52.772" v="47" actId="26606"/>
          <ac:spMkLst>
            <pc:docMk/>
            <pc:sldMk cId="1263158444" sldId="257"/>
            <ac:spMk id="10" creationId="{ACD0CF1E-4915-4854-AE1A-BE8E8ABDE396}"/>
          </ac:spMkLst>
        </pc:spChg>
        <pc:spChg chg="add">
          <ac:chgData name="Alec Schonfeld" userId="908fa86f43668255" providerId="LiveId" clId="{4AB0597C-0072-441D-9633-080F4DC31281}" dt="2024-11-26T22:33:52.772" v="47" actId="26606"/>
          <ac:spMkLst>
            <pc:docMk/>
            <pc:sldMk cId="1263158444" sldId="257"/>
            <ac:spMk id="12" creationId="{C378B036-879B-4F45-A653-56FC275A70F6}"/>
          </ac:spMkLst>
        </pc:spChg>
      </pc:sldChg>
      <pc:sldChg chg="new del">
        <pc:chgData name="Alec Schonfeld" userId="908fa86f43668255" providerId="LiveId" clId="{4AB0597C-0072-441D-9633-080F4DC31281}" dt="2024-11-26T22:32:41.156" v="28" actId="680"/>
        <pc:sldMkLst>
          <pc:docMk/>
          <pc:sldMk cId="2913274753" sldId="257"/>
        </pc:sldMkLst>
      </pc:sldChg>
      <pc:sldChg chg="new del">
        <pc:chgData name="Alec Schonfeld" userId="908fa86f43668255" providerId="LiveId" clId="{4AB0597C-0072-441D-9633-080F4DC31281}" dt="2024-11-26T22:45:25.001" v="396" actId="680"/>
        <pc:sldMkLst>
          <pc:docMk/>
          <pc:sldMk cId="1220062628" sldId="258"/>
        </pc:sldMkLst>
      </pc:sldChg>
      <pc:sldChg chg="addSp delSp add del setBg delDesignElem">
        <pc:chgData name="Alec Schonfeld" userId="908fa86f43668255" providerId="LiveId" clId="{4AB0597C-0072-441D-9633-080F4DC31281}" dt="2024-11-26T22:45:29.145" v="399"/>
        <pc:sldMkLst>
          <pc:docMk/>
          <pc:sldMk cId="2756226888" sldId="258"/>
        </pc:sldMkLst>
        <pc:spChg chg="add del">
          <ac:chgData name="Alec Schonfeld" userId="908fa86f43668255" providerId="LiveId" clId="{4AB0597C-0072-441D-9633-080F4DC31281}" dt="2024-11-26T22:45:29.145" v="399"/>
          <ac:spMkLst>
            <pc:docMk/>
            <pc:sldMk cId="2756226888" sldId="258"/>
            <ac:spMk id="8" creationId="{C8C3FCB5-9A73-66D9-9010-3C2672BEBBDD}"/>
          </ac:spMkLst>
        </pc:spChg>
        <pc:spChg chg="add del">
          <ac:chgData name="Alec Schonfeld" userId="908fa86f43668255" providerId="LiveId" clId="{4AB0597C-0072-441D-9633-080F4DC31281}" dt="2024-11-26T22:45:29.145" v="399"/>
          <ac:spMkLst>
            <pc:docMk/>
            <pc:sldMk cId="2756226888" sldId="258"/>
            <ac:spMk id="10" creationId="{4A8E8E73-9BA2-E6D0-DCAF-579AABA3EFBB}"/>
          </ac:spMkLst>
        </pc:spChg>
        <pc:spChg chg="add del">
          <ac:chgData name="Alec Schonfeld" userId="908fa86f43668255" providerId="LiveId" clId="{4AB0597C-0072-441D-9633-080F4DC31281}" dt="2024-11-26T22:45:29.145" v="399"/>
          <ac:spMkLst>
            <pc:docMk/>
            <pc:sldMk cId="2756226888" sldId="258"/>
            <ac:spMk id="12" creationId="{0E325AF3-6F42-1F09-69D0-B2BA4C17E803}"/>
          </ac:spMkLst>
        </pc:spChg>
      </pc:sldChg>
      <pc:sldChg chg="addSp delSp modSp add mod">
        <pc:chgData name="Alec Schonfeld" userId="908fa86f43668255" providerId="LiveId" clId="{4AB0597C-0072-441D-9633-080F4DC31281}" dt="2024-11-26T22:52:45.348" v="746" actId="20577"/>
        <pc:sldMkLst>
          <pc:docMk/>
          <pc:sldMk cId="3156431955" sldId="258"/>
        </pc:sldMkLst>
        <pc:spChg chg="mod">
          <ac:chgData name="Alec Schonfeld" userId="908fa86f43668255" providerId="LiveId" clId="{4AB0597C-0072-441D-9633-080F4DC31281}" dt="2024-11-26T22:45:49.806" v="416" actId="20577"/>
          <ac:spMkLst>
            <pc:docMk/>
            <pc:sldMk cId="3156431955" sldId="258"/>
            <ac:spMk id="2" creationId="{A086CA1F-EA45-2BB1-0C04-6A3A16167AFE}"/>
          </ac:spMkLst>
        </pc:spChg>
        <pc:spChg chg="mod">
          <ac:chgData name="Alec Schonfeld" userId="908fa86f43668255" providerId="LiveId" clId="{4AB0597C-0072-441D-9633-080F4DC31281}" dt="2024-11-26T22:52:45.348" v="746" actId="20577"/>
          <ac:spMkLst>
            <pc:docMk/>
            <pc:sldMk cId="3156431955" sldId="258"/>
            <ac:spMk id="3" creationId="{EE7A1C06-E80F-1542-720A-F6F9B02D912A}"/>
          </ac:spMkLst>
        </pc:spChg>
        <pc:picChg chg="add mod">
          <ac:chgData name="Alec Schonfeld" userId="908fa86f43668255" providerId="LiveId" clId="{4AB0597C-0072-441D-9633-080F4DC31281}" dt="2024-11-26T22:49:46.688" v="431" actId="1076"/>
          <ac:picMkLst>
            <pc:docMk/>
            <pc:sldMk cId="3156431955" sldId="258"/>
            <ac:picMk id="5" creationId="{F0B88B11-CAC7-B9D0-672B-F6D45F4E3B2E}"/>
          </ac:picMkLst>
        </pc:picChg>
        <pc:picChg chg="add del mod">
          <ac:chgData name="Alec Schonfeld" userId="908fa86f43668255" providerId="LiveId" clId="{4AB0597C-0072-441D-9633-080F4DC31281}" dt="2024-11-26T22:47:51.574" v="424" actId="478"/>
          <ac:picMkLst>
            <pc:docMk/>
            <pc:sldMk cId="3156431955" sldId="258"/>
            <ac:picMk id="1026" creationId="{73B6F5C1-DFDE-77C4-B7B1-6A187DABB39C}"/>
          </ac:picMkLst>
        </pc:picChg>
      </pc:sldChg>
      <pc:sldChg chg="addSp delSp add del setBg delDesignElem">
        <pc:chgData name="Alec Schonfeld" userId="908fa86f43668255" providerId="LiveId" clId="{4AB0597C-0072-441D-9633-080F4DC31281}" dt="2024-11-26T22:45:36.961" v="402"/>
        <pc:sldMkLst>
          <pc:docMk/>
          <pc:sldMk cId="3871300698" sldId="258"/>
        </pc:sldMkLst>
        <pc:spChg chg="add del">
          <ac:chgData name="Alec Schonfeld" userId="908fa86f43668255" providerId="LiveId" clId="{4AB0597C-0072-441D-9633-080F4DC31281}" dt="2024-11-26T22:45:36.961" v="402"/>
          <ac:spMkLst>
            <pc:docMk/>
            <pc:sldMk cId="3871300698" sldId="258"/>
            <ac:spMk id="8" creationId="{37AF4AE0-BE74-5EBB-7C54-9C6126BCCF82}"/>
          </ac:spMkLst>
        </pc:spChg>
        <pc:spChg chg="add del">
          <ac:chgData name="Alec Schonfeld" userId="908fa86f43668255" providerId="LiveId" clId="{4AB0597C-0072-441D-9633-080F4DC31281}" dt="2024-11-26T22:45:36.961" v="402"/>
          <ac:spMkLst>
            <pc:docMk/>
            <pc:sldMk cId="3871300698" sldId="258"/>
            <ac:spMk id="10" creationId="{9BAF44BC-6950-7A1F-84FF-025A60CCFF13}"/>
          </ac:spMkLst>
        </pc:spChg>
        <pc:spChg chg="add del">
          <ac:chgData name="Alec Schonfeld" userId="908fa86f43668255" providerId="LiveId" clId="{4AB0597C-0072-441D-9633-080F4DC31281}" dt="2024-11-26T22:45:36.961" v="402"/>
          <ac:spMkLst>
            <pc:docMk/>
            <pc:sldMk cId="3871300698" sldId="258"/>
            <ac:spMk id="12" creationId="{5A2554CD-33DD-01A1-F3BC-70E24AB94103}"/>
          </ac:spMkLst>
        </pc:spChg>
      </pc:sldChg>
      <pc:sldChg chg="addSp delSp add del setBg delDesignElem">
        <pc:chgData name="Alec Schonfeld" userId="908fa86f43668255" providerId="LiveId" clId="{4AB0597C-0072-441D-9633-080F4DC31281}" dt="2024-11-26T22:53:07.560" v="749"/>
        <pc:sldMkLst>
          <pc:docMk/>
          <pc:sldMk cId="2048549429" sldId="259"/>
        </pc:sldMkLst>
        <pc:spChg chg="add del">
          <ac:chgData name="Alec Schonfeld" userId="908fa86f43668255" providerId="LiveId" clId="{4AB0597C-0072-441D-9633-080F4DC31281}" dt="2024-11-26T22:53:07.560" v="749"/>
          <ac:spMkLst>
            <pc:docMk/>
            <pc:sldMk cId="2048549429" sldId="259"/>
            <ac:spMk id="8" creationId="{41C1ACFF-CF20-3858-FF10-0C57B7BACAB2}"/>
          </ac:spMkLst>
        </pc:spChg>
        <pc:spChg chg="add del">
          <ac:chgData name="Alec Schonfeld" userId="908fa86f43668255" providerId="LiveId" clId="{4AB0597C-0072-441D-9633-080F4DC31281}" dt="2024-11-26T22:53:07.560" v="749"/>
          <ac:spMkLst>
            <pc:docMk/>
            <pc:sldMk cId="2048549429" sldId="259"/>
            <ac:spMk id="10" creationId="{C8D59CDF-6014-94B8-6AA4-16764FC3FDF1}"/>
          </ac:spMkLst>
        </pc:spChg>
        <pc:spChg chg="add del">
          <ac:chgData name="Alec Schonfeld" userId="908fa86f43668255" providerId="LiveId" clId="{4AB0597C-0072-441D-9633-080F4DC31281}" dt="2024-11-26T22:53:07.560" v="749"/>
          <ac:spMkLst>
            <pc:docMk/>
            <pc:sldMk cId="2048549429" sldId="259"/>
            <ac:spMk id="12" creationId="{FD0D8006-3DBD-114E-B564-249112120D15}"/>
          </ac:spMkLst>
        </pc:spChg>
      </pc:sldChg>
      <pc:sldChg chg="addSp delSp modSp add mod">
        <pc:chgData name="Alec Schonfeld" userId="908fa86f43668255" providerId="LiveId" clId="{4AB0597C-0072-441D-9633-080F4DC31281}" dt="2024-11-26T23:06:10.383" v="1034" actId="113"/>
        <pc:sldMkLst>
          <pc:docMk/>
          <pc:sldMk cId="2725960149" sldId="259"/>
        </pc:sldMkLst>
        <pc:spChg chg="mod">
          <ac:chgData name="Alec Schonfeld" userId="908fa86f43668255" providerId="LiveId" clId="{4AB0597C-0072-441D-9633-080F4DC31281}" dt="2024-11-26T23:01:04.634" v="816" actId="20577"/>
          <ac:spMkLst>
            <pc:docMk/>
            <pc:sldMk cId="2725960149" sldId="259"/>
            <ac:spMk id="2" creationId="{9647E323-452A-04CA-EF24-DE900EA17E39}"/>
          </ac:spMkLst>
        </pc:spChg>
        <pc:spChg chg="mod">
          <ac:chgData name="Alec Schonfeld" userId="908fa86f43668255" providerId="LiveId" clId="{4AB0597C-0072-441D-9633-080F4DC31281}" dt="2024-11-26T23:06:10.383" v="1034" actId="113"/>
          <ac:spMkLst>
            <pc:docMk/>
            <pc:sldMk cId="2725960149" sldId="259"/>
            <ac:spMk id="3" creationId="{B0BE3DFC-AC63-9631-C471-4D75964FA2C3}"/>
          </ac:spMkLst>
        </pc:spChg>
        <pc:picChg chg="del">
          <ac:chgData name="Alec Schonfeld" userId="908fa86f43668255" providerId="LiveId" clId="{4AB0597C-0072-441D-9633-080F4DC31281}" dt="2024-11-26T22:53:44.449" v="751" actId="478"/>
          <ac:picMkLst>
            <pc:docMk/>
            <pc:sldMk cId="2725960149" sldId="259"/>
            <ac:picMk id="5" creationId="{46BEE3BC-1B56-05A6-C521-1D02301C00AA}"/>
          </ac:picMkLst>
        </pc:picChg>
        <pc:picChg chg="add del mod">
          <ac:chgData name="Alec Schonfeld" userId="908fa86f43668255" providerId="LiveId" clId="{4AB0597C-0072-441D-9633-080F4DC31281}" dt="2024-11-26T23:01:54.779" v="888" actId="478"/>
          <ac:picMkLst>
            <pc:docMk/>
            <pc:sldMk cId="2725960149" sldId="259"/>
            <ac:picMk id="2050" creationId="{F552F367-20A4-8B5D-A2AD-C4BDF3CFCA88}"/>
          </ac:picMkLst>
        </pc:picChg>
        <pc:picChg chg="add mod">
          <ac:chgData name="Alec Schonfeld" userId="908fa86f43668255" providerId="LiveId" clId="{4AB0597C-0072-441D-9633-080F4DC31281}" dt="2024-11-26T23:05:48.457" v="974" actId="1076"/>
          <ac:picMkLst>
            <pc:docMk/>
            <pc:sldMk cId="2725960149" sldId="259"/>
            <ac:picMk id="2052" creationId="{FB65AAB6-715D-FCAC-BF4D-21BF3CB9654F}"/>
          </ac:picMkLst>
        </pc:picChg>
      </pc:sldChg>
      <pc:sldChg chg="addSp delSp add del setBg delDesignElem">
        <pc:chgData name="Alec Schonfeld" userId="908fa86f43668255" providerId="LiveId" clId="{4AB0597C-0072-441D-9633-080F4DC31281}" dt="2024-11-26T23:00:54.741" v="779"/>
        <pc:sldMkLst>
          <pc:docMk/>
          <pc:sldMk cId="1298813687" sldId="260"/>
        </pc:sldMkLst>
        <pc:spChg chg="add del">
          <ac:chgData name="Alec Schonfeld" userId="908fa86f43668255" providerId="LiveId" clId="{4AB0597C-0072-441D-9633-080F4DC31281}" dt="2024-11-26T23:00:54.741" v="779"/>
          <ac:spMkLst>
            <pc:docMk/>
            <pc:sldMk cId="1298813687" sldId="260"/>
            <ac:spMk id="8" creationId="{ABED7F2E-28B1-A110-B98E-B6F2120FD4FC}"/>
          </ac:spMkLst>
        </pc:spChg>
        <pc:spChg chg="add del">
          <ac:chgData name="Alec Schonfeld" userId="908fa86f43668255" providerId="LiveId" clId="{4AB0597C-0072-441D-9633-080F4DC31281}" dt="2024-11-26T23:00:54.741" v="779"/>
          <ac:spMkLst>
            <pc:docMk/>
            <pc:sldMk cId="1298813687" sldId="260"/>
            <ac:spMk id="10" creationId="{3C756CC5-510A-8885-6B78-EA33D3443F68}"/>
          </ac:spMkLst>
        </pc:spChg>
        <pc:spChg chg="add del">
          <ac:chgData name="Alec Schonfeld" userId="908fa86f43668255" providerId="LiveId" clId="{4AB0597C-0072-441D-9633-080F4DC31281}" dt="2024-11-26T23:00:54.741" v="779"/>
          <ac:spMkLst>
            <pc:docMk/>
            <pc:sldMk cId="1298813687" sldId="260"/>
            <ac:spMk id="12" creationId="{83C0D1EB-D9CC-D002-64D3-51565444C131}"/>
          </ac:spMkLst>
        </pc:spChg>
      </pc:sldChg>
      <pc:sldChg chg="modSp add mod">
        <pc:chgData name="Alec Schonfeld" userId="908fa86f43668255" providerId="LiveId" clId="{4AB0597C-0072-441D-9633-080F4DC31281}" dt="2024-11-26T23:07:05.451" v="1207" actId="20577"/>
        <pc:sldMkLst>
          <pc:docMk/>
          <pc:sldMk cId="2483449933" sldId="260"/>
        </pc:sldMkLst>
        <pc:spChg chg="mod">
          <ac:chgData name="Alec Schonfeld" userId="908fa86f43668255" providerId="LiveId" clId="{4AB0597C-0072-441D-9633-080F4DC31281}" dt="2024-11-26T23:06:34.037" v="1065" actId="1076"/>
          <ac:spMkLst>
            <pc:docMk/>
            <pc:sldMk cId="2483449933" sldId="260"/>
            <ac:spMk id="2" creationId="{E837BDA2-D5BD-7105-C9C2-742D871C1537}"/>
          </ac:spMkLst>
        </pc:spChg>
        <pc:spChg chg="mod">
          <ac:chgData name="Alec Schonfeld" userId="908fa86f43668255" providerId="LiveId" clId="{4AB0597C-0072-441D-9633-080F4DC31281}" dt="2024-11-26T23:07:05.451" v="1207" actId="20577"/>
          <ac:spMkLst>
            <pc:docMk/>
            <pc:sldMk cId="2483449933" sldId="260"/>
            <ac:spMk id="3" creationId="{B4FC6458-A65D-851A-9CE3-D6E92EEA53B2}"/>
          </ac:spMkLst>
        </pc:spChg>
      </pc:sldChg>
      <pc:sldChg chg="new del">
        <pc:chgData name="Alec Schonfeld" userId="908fa86f43668255" providerId="LiveId" clId="{4AB0597C-0072-441D-9633-080F4DC31281}" dt="2024-11-26T23:10:50.352" v="1209" actId="680"/>
        <pc:sldMkLst>
          <pc:docMk/>
          <pc:sldMk cId="559467250" sldId="261"/>
        </pc:sldMkLst>
      </pc:sldChg>
      <pc:sldChg chg="addSp delSp modSp add mod">
        <pc:chgData name="Alec Schonfeld" userId="908fa86f43668255" providerId="LiveId" clId="{4AB0597C-0072-441D-9633-080F4DC31281}" dt="2024-11-28T17:04:54.539" v="1497" actId="20577"/>
        <pc:sldMkLst>
          <pc:docMk/>
          <pc:sldMk cId="2264253089" sldId="261"/>
        </pc:sldMkLst>
        <pc:spChg chg="mod">
          <ac:chgData name="Alec Schonfeld" userId="908fa86f43668255" providerId="LiveId" clId="{4AB0597C-0072-441D-9633-080F4DC31281}" dt="2024-11-28T17:04:54.539" v="1497" actId="20577"/>
          <ac:spMkLst>
            <pc:docMk/>
            <pc:sldMk cId="2264253089" sldId="261"/>
            <ac:spMk id="2" creationId="{47105752-9D29-B0BA-985F-85C433C0F73D}"/>
          </ac:spMkLst>
        </pc:spChg>
        <pc:spChg chg="add del mod ord">
          <ac:chgData name="Alec Schonfeld" userId="908fa86f43668255" providerId="LiveId" clId="{4AB0597C-0072-441D-9633-080F4DC31281}" dt="2024-11-28T17:04:31.017" v="1484" actId="21"/>
          <ac:spMkLst>
            <pc:docMk/>
            <pc:sldMk cId="2264253089" sldId="261"/>
            <ac:spMk id="3" creationId="{1B4B19DE-E94D-1F88-5108-705EFC4B38E6}"/>
          </ac:spMkLst>
        </pc:spChg>
        <pc:spChg chg="add mod">
          <ac:chgData name="Alec Schonfeld" userId="908fa86f43668255" providerId="LiveId" clId="{4AB0597C-0072-441D-9633-080F4DC31281}" dt="2024-11-28T17:04:27.246" v="1483" actId="21"/>
          <ac:spMkLst>
            <pc:docMk/>
            <pc:sldMk cId="2264253089" sldId="261"/>
            <ac:spMk id="4" creationId="{0120198B-7F39-E28F-44BE-38CC28E80CB9}"/>
          </ac:spMkLst>
        </pc:spChg>
        <pc:spChg chg="add del">
          <ac:chgData name="Alec Schonfeld" userId="908fa86f43668255" providerId="LiveId" clId="{4AB0597C-0072-441D-9633-080F4DC31281}" dt="2024-11-28T17:04:20.382" v="1482" actId="26606"/>
          <ac:spMkLst>
            <pc:docMk/>
            <pc:sldMk cId="2264253089" sldId="261"/>
            <ac:spMk id="8" creationId="{B1E215F2-DB08-3D20-0CDB-74D2D609A1BE}"/>
          </ac:spMkLst>
        </pc:spChg>
        <pc:spChg chg="add del">
          <ac:chgData name="Alec Schonfeld" userId="908fa86f43668255" providerId="LiveId" clId="{4AB0597C-0072-441D-9633-080F4DC31281}" dt="2024-11-28T17:04:20.382" v="1482" actId="26606"/>
          <ac:spMkLst>
            <pc:docMk/>
            <pc:sldMk cId="2264253089" sldId="261"/>
            <ac:spMk id="10" creationId="{D770A377-18DB-B6B7-F8A7-2C4E2BDC3682}"/>
          </ac:spMkLst>
        </pc:spChg>
        <pc:spChg chg="add del">
          <ac:chgData name="Alec Schonfeld" userId="908fa86f43668255" providerId="LiveId" clId="{4AB0597C-0072-441D-9633-080F4DC31281}" dt="2024-11-28T17:04:20.382" v="1482" actId="26606"/>
          <ac:spMkLst>
            <pc:docMk/>
            <pc:sldMk cId="2264253089" sldId="261"/>
            <ac:spMk id="12" creationId="{00A2CF38-DEA5-35D6-B229-91153B4516D5}"/>
          </ac:spMkLst>
        </pc:spChg>
        <pc:spChg chg="add del">
          <ac:chgData name="Alec Schonfeld" userId="908fa86f43668255" providerId="LiveId" clId="{4AB0597C-0072-441D-9633-080F4DC31281}" dt="2024-11-26T23:11:22.791" v="1243" actId="26606"/>
          <ac:spMkLst>
            <pc:docMk/>
            <pc:sldMk cId="2264253089" sldId="261"/>
            <ac:spMk id="5127" creationId="{84136905-015B-4510-B514-027CBA846BD6}"/>
          </ac:spMkLst>
        </pc:spChg>
        <pc:spChg chg="add del">
          <ac:chgData name="Alec Schonfeld" userId="908fa86f43668255" providerId="LiveId" clId="{4AB0597C-0072-441D-9633-080F4DC31281}" dt="2024-11-26T23:11:22.791" v="1243" actId="26606"/>
          <ac:spMkLst>
            <pc:docMk/>
            <pc:sldMk cId="2264253089" sldId="261"/>
            <ac:spMk id="5129" creationId="{36CD0F97-2E5B-4E84-8544-EB24DED10446}"/>
          </ac:spMkLst>
        </pc:spChg>
        <pc:spChg chg="add del">
          <ac:chgData name="Alec Schonfeld" userId="908fa86f43668255" providerId="LiveId" clId="{4AB0597C-0072-441D-9633-080F4DC31281}" dt="2024-11-26T23:11:22.791" v="1243" actId="26606"/>
          <ac:spMkLst>
            <pc:docMk/>
            <pc:sldMk cId="2264253089" sldId="261"/>
            <ac:spMk id="5131" creationId="{18E670AF-873F-44DB-9862-796E652EECDB}"/>
          </ac:spMkLst>
        </pc:spChg>
        <pc:spChg chg="add del">
          <ac:chgData name="Alec Schonfeld" userId="908fa86f43668255" providerId="LiveId" clId="{4AB0597C-0072-441D-9633-080F4DC31281}" dt="2024-11-28T17:04:20.382" v="1482" actId="26606"/>
          <ac:spMkLst>
            <pc:docMk/>
            <pc:sldMk cId="2264253089" sldId="261"/>
            <ac:spMk id="5132" creationId="{84136905-015B-4510-B514-027CBA846BD6}"/>
          </ac:spMkLst>
        </pc:spChg>
        <pc:spChg chg="add del">
          <ac:chgData name="Alec Schonfeld" userId="908fa86f43668255" providerId="LiveId" clId="{4AB0597C-0072-441D-9633-080F4DC31281}" dt="2024-11-26T23:11:24.246" v="1245" actId="26606"/>
          <ac:spMkLst>
            <pc:docMk/>
            <pc:sldMk cId="2264253089" sldId="261"/>
            <ac:spMk id="5133" creationId="{84136905-015B-4510-B514-027CBA846BD6}"/>
          </ac:spMkLst>
        </pc:spChg>
        <pc:spChg chg="add del">
          <ac:chgData name="Alec Schonfeld" userId="908fa86f43668255" providerId="LiveId" clId="{4AB0597C-0072-441D-9633-080F4DC31281}" dt="2024-11-26T23:11:27.449" v="1247" actId="26606"/>
          <ac:spMkLst>
            <pc:docMk/>
            <pc:sldMk cId="2264253089" sldId="261"/>
            <ac:spMk id="5135" creationId="{84136905-015B-4510-B514-027CBA846BD6}"/>
          </ac:spMkLst>
        </pc:spChg>
        <pc:spChg chg="add del">
          <ac:chgData name="Alec Schonfeld" userId="908fa86f43668255" providerId="LiveId" clId="{4AB0597C-0072-441D-9633-080F4DC31281}" dt="2024-11-28T17:04:20.382" v="1482" actId="26606"/>
          <ac:spMkLst>
            <pc:docMk/>
            <pc:sldMk cId="2264253089" sldId="261"/>
            <ac:spMk id="5137" creationId="{36CD0F97-2E5B-4E84-8544-EB24DED10446}"/>
          </ac:spMkLst>
        </pc:spChg>
        <pc:spChg chg="add del">
          <ac:chgData name="Alec Schonfeld" userId="908fa86f43668255" providerId="LiveId" clId="{4AB0597C-0072-441D-9633-080F4DC31281}" dt="2024-11-28T17:04:20.382" v="1482" actId="26606"/>
          <ac:spMkLst>
            <pc:docMk/>
            <pc:sldMk cId="2264253089" sldId="261"/>
            <ac:spMk id="5139" creationId="{A67FFD73-5996-479A-B8EB-EBA3DECC089A}"/>
          </ac:spMkLst>
        </pc:spChg>
        <pc:picChg chg="del">
          <ac:chgData name="Alec Schonfeld" userId="908fa86f43668255" providerId="LiveId" clId="{4AB0597C-0072-441D-9633-080F4DC31281}" dt="2024-11-26T23:11:01.972" v="1228" actId="478"/>
          <ac:picMkLst>
            <pc:docMk/>
            <pc:sldMk cId="2264253089" sldId="261"/>
            <ac:picMk id="2050" creationId="{3C716927-6FBC-5CE4-90D7-8383FDBA9FDA}"/>
          </ac:picMkLst>
        </pc:picChg>
        <pc:picChg chg="add del mod">
          <ac:chgData name="Alec Schonfeld" userId="908fa86f43668255" providerId="LiveId" clId="{4AB0597C-0072-441D-9633-080F4DC31281}" dt="2024-11-26T23:13:31.707" v="1260" actId="478"/>
          <ac:picMkLst>
            <pc:docMk/>
            <pc:sldMk cId="2264253089" sldId="261"/>
            <ac:picMk id="5122" creationId="{A2067809-F4A0-A650-B8D4-9985A2928785}"/>
          </ac:picMkLst>
        </pc:picChg>
        <pc:picChg chg="add del mod">
          <ac:chgData name="Alec Schonfeld" userId="908fa86f43668255" providerId="LiveId" clId="{4AB0597C-0072-441D-9633-080F4DC31281}" dt="2024-11-26T23:14:53.574" v="1267" actId="478"/>
          <ac:picMkLst>
            <pc:docMk/>
            <pc:sldMk cId="2264253089" sldId="261"/>
            <ac:picMk id="5124" creationId="{0414FA73-64CF-796C-3980-4232600E7B8C}"/>
          </ac:picMkLst>
        </pc:picChg>
        <pc:picChg chg="add del mod">
          <ac:chgData name="Alec Schonfeld" userId="908fa86f43668255" providerId="LiveId" clId="{4AB0597C-0072-441D-9633-080F4DC31281}" dt="2024-11-26T23:15:47.632" v="1273" actId="478"/>
          <ac:picMkLst>
            <pc:docMk/>
            <pc:sldMk cId="2264253089" sldId="261"/>
            <ac:picMk id="5126" creationId="{619F8B8E-68FA-E957-CFFB-A762DE7B3823}"/>
          </ac:picMkLst>
        </pc:picChg>
        <pc:picChg chg="add mod">
          <ac:chgData name="Alec Schonfeld" userId="908fa86f43668255" providerId="LiveId" clId="{4AB0597C-0072-441D-9633-080F4DC31281}" dt="2024-11-28T17:04:47.786" v="1489" actId="14100"/>
          <ac:picMkLst>
            <pc:docMk/>
            <pc:sldMk cId="2264253089" sldId="261"/>
            <ac:picMk id="5128" creationId="{0B38B155-8AC2-845D-3EBE-F64D77533DD6}"/>
          </ac:picMkLst>
        </pc:picChg>
        <pc:picChg chg="add del mod">
          <ac:chgData name="Alec Schonfeld" userId="908fa86f43668255" providerId="LiveId" clId="{4AB0597C-0072-441D-9633-080F4DC31281}" dt="2024-11-28T17:04:34.214" v="1485" actId="21"/>
          <ac:picMkLst>
            <pc:docMk/>
            <pc:sldMk cId="2264253089" sldId="261"/>
            <ac:picMk id="5130" creationId="{DC79EB84-2DBD-0BEB-EBAE-65F0F53CD86B}"/>
          </ac:picMkLst>
        </pc:picChg>
      </pc:sldChg>
      <pc:sldChg chg="addSp delSp add del setBg delDesignElem">
        <pc:chgData name="Alec Schonfeld" userId="908fa86f43668255" providerId="LiveId" clId="{4AB0597C-0072-441D-9633-080F4DC31281}" dt="2024-11-26T23:10:54.542" v="1212"/>
        <pc:sldMkLst>
          <pc:docMk/>
          <pc:sldMk cId="2421471419" sldId="261"/>
        </pc:sldMkLst>
        <pc:spChg chg="add del">
          <ac:chgData name="Alec Schonfeld" userId="908fa86f43668255" providerId="LiveId" clId="{4AB0597C-0072-441D-9633-080F4DC31281}" dt="2024-11-26T23:10:54.542" v="1212"/>
          <ac:spMkLst>
            <pc:docMk/>
            <pc:sldMk cId="2421471419" sldId="261"/>
            <ac:spMk id="8" creationId="{04250005-813B-53D8-175C-EA7FE815ADA5}"/>
          </ac:spMkLst>
        </pc:spChg>
        <pc:spChg chg="add del">
          <ac:chgData name="Alec Schonfeld" userId="908fa86f43668255" providerId="LiveId" clId="{4AB0597C-0072-441D-9633-080F4DC31281}" dt="2024-11-26T23:10:54.542" v="1212"/>
          <ac:spMkLst>
            <pc:docMk/>
            <pc:sldMk cId="2421471419" sldId="261"/>
            <ac:spMk id="10" creationId="{4FE716F0-8159-62BA-3E91-0049A8D31762}"/>
          </ac:spMkLst>
        </pc:spChg>
        <pc:spChg chg="add del">
          <ac:chgData name="Alec Schonfeld" userId="908fa86f43668255" providerId="LiveId" clId="{4AB0597C-0072-441D-9633-080F4DC31281}" dt="2024-11-26T23:10:54.542" v="1212"/>
          <ac:spMkLst>
            <pc:docMk/>
            <pc:sldMk cId="2421471419" sldId="261"/>
            <ac:spMk id="12" creationId="{75A8704F-98C7-16D3-3D73-05ACC00E3BF3}"/>
          </ac:spMkLst>
        </pc:spChg>
      </pc:sldChg>
      <pc:sldChg chg="addSp delSp add del setBg delDesignElem">
        <pc:chgData name="Alec Schonfeld" userId="908fa86f43668255" providerId="LiveId" clId="{4AB0597C-0072-441D-9633-080F4DC31281}" dt="2024-11-28T17:05:00.644" v="1500"/>
        <pc:sldMkLst>
          <pc:docMk/>
          <pc:sldMk cId="1143787838" sldId="262"/>
        </pc:sldMkLst>
        <pc:spChg chg="add del">
          <ac:chgData name="Alec Schonfeld" userId="908fa86f43668255" providerId="LiveId" clId="{4AB0597C-0072-441D-9633-080F4DC31281}" dt="2024-11-28T17:05:00.644" v="1500"/>
          <ac:spMkLst>
            <pc:docMk/>
            <pc:sldMk cId="1143787838" sldId="262"/>
            <ac:spMk id="8" creationId="{690122C9-8569-4EEE-7091-5D630CBA9C00}"/>
          </ac:spMkLst>
        </pc:spChg>
        <pc:spChg chg="add del">
          <ac:chgData name="Alec Schonfeld" userId="908fa86f43668255" providerId="LiveId" clId="{4AB0597C-0072-441D-9633-080F4DC31281}" dt="2024-11-28T17:05:00.644" v="1500"/>
          <ac:spMkLst>
            <pc:docMk/>
            <pc:sldMk cId="1143787838" sldId="262"/>
            <ac:spMk id="10" creationId="{89DBE016-8887-74EF-3843-14F7B5BF3D8A}"/>
          </ac:spMkLst>
        </pc:spChg>
        <pc:spChg chg="add del">
          <ac:chgData name="Alec Schonfeld" userId="908fa86f43668255" providerId="LiveId" clId="{4AB0597C-0072-441D-9633-080F4DC31281}" dt="2024-11-28T17:05:00.644" v="1500"/>
          <ac:spMkLst>
            <pc:docMk/>
            <pc:sldMk cId="1143787838" sldId="262"/>
            <ac:spMk id="12" creationId="{AE29C447-439B-F267-108E-B9DB1E0865D9}"/>
          </ac:spMkLst>
        </pc:spChg>
      </pc:sldChg>
      <pc:sldChg chg="addSp delSp add del setBg delDesignElem">
        <pc:chgData name="Alec Schonfeld" userId="908fa86f43668255" providerId="LiveId" clId="{4AB0597C-0072-441D-9633-080F4DC31281}" dt="2024-11-26T23:11:03.672" v="1231"/>
        <pc:sldMkLst>
          <pc:docMk/>
          <pc:sldMk cId="1478547999" sldId="262"/>
        </pc:sldMkLst>
        <pc:spChg chg="add del">
          <ac:chgData name="Alec Schonfeld" userId="908fa86f43668255" providerId="LiveId" clId="{4AB0597C-0072-441D-9633-080F4DC31281}" dt="2024-11-26T23:11:03.672" v="1231"/>
          <ac:spMkLst>
            <pc:docMk/>
            <pc:sldMk cId="1478547999" sldId="262"/>
            <ac:spMk id="8" creationId="{EE30015C-0272-DB42-2CDD-177C849CA82F}"/>
          </ac:spMkLst>
        </pc:spChg>
        <pc:spChg chg="add del">
          <ac:chgData name="Alec Schonfeld" userId="908fa86f43668255" providerId="LiveId" clId="{4AB0597C-0072-441D-9633-080F4DC31281}" dt="2024-11-26T23:11:03.672" v="1231"/>
          <ac:spMkLst>
            <pc:docMk/>
            <pc:sldMk cId="1478547999" sldId="262"/>
            <ac:spMk id="10" creationId="{18C11FE8-5EA6-F827-4A30-BC1D191DD5E2}"/>
          </ac:spMkLst>
        </pc:spChg>
        <pc:spChg chg="add del">
          <ac:chgData name="Alec Schonfeld" userId="908fa86f43668255" providerId="LiveId" clId="{4AB0597C-0072-441D-9633-080F4DC31281}" dt="2024-11-26T23:11:03.672" v="1231"/>
          <ac:spMkLst>
            <pc:docMk/>
            <pc:sldMk cId="1478547999" sldId="262"/>
            <ac:spMk id="12" creationId="{2889DF32-BCD9-1DB8-F07B-7E2620F0B8F3}"/>
          </ac:spMkLst>
        </pc:spChg>
      </pc:sldChg>
      <pc:sldChg chg="addSp delSp modSp add mod">
        <pc:chgData name="Alec Schonfeld" userId="908fa86f43668255" providerId="LiveId" clId="{4AB0597C-0072-441D-9633-080F4DC31281}" dt="2024-11-28T17:51:03.253" v="1579" actId="20577"/>
        <pc:sldMkLst>
          <pc:docMk/>
          <pc:sldMk cId="3311938744" sldId="262"/>
        </pc:sldMkLst>
        <pc:spChg chg="mod">
          <ac:chgData name="Alec Schonfeld" userId="908fa86f43668255" providerId="LiveId" clId="{4AB0597C-0072-441D-9633-080F4DC31281}" dt="2024-11-28T17:05:03.435" v="1507" actId="20577"/>
          <ac:spMkLst>
            <pc:docMk/>
            <pc:sldMk cId="3311938744" sldId="262"/>
            <ac:spMk id="2" creationId="{93069462-AC99-A4D9-720E-781932B82CBA}"/>
          </ac:spMkLst>
        </pc:spChg>
        <pc:spChg chg="mod">
          <ac:chgData name="Alec Schonfeld" userId="908fa86f43668255" providerId="LiveId" clId="{4AB0597C-0072-441D-9633-080F4DC31281}" dt="2024-11-28T17:51:03.253" v="1579" actId="20577"/>
          <ac:spMkLst>
            <pc:docMk/>
            <pc:sldMk cId="3311938744" sldId="262"/>
            <ac:spMk id="3" creationId="{EEF4819A-0EEC-4261-28EC-B59F031575D7}"/>
          </ac:spMkLst>
        </pc:spChg>
        <pc:picChg chg="del">
          <ac:chgData name="Alec Schonfeld" userId="908fa86f43668255" providerId="LiveId" clId="{4AB0597C-0072-441D-9633-080F4DC31281}" dt="2024-11-28T17:50:23.539" v="1508" actId="478"/>
          <ac:picMkLst>
            <pc:docMk/>
            <pc:sldMk cId="3311938744" sldId="262"/>
            <ac:picMk id="5128" creationId="{E6443A8A-9792-D210-B2D1-BA3F210D4B56}"/>
          </ac:picMkLst>
        </pc:picChg>
        <pc:picChg chg="add mod">
          <ac:chgData name="Alec Schonfeld" userId="908fa86f43668255" providerId="LiveId" clId="{4AB0597C-0072-441D-9633-080F4DC31281}" dt="2024-11-28T17:50:31.565" v="1511" actId="1076"/>
          <ac:picMkLst>
            <pc:docMk/>
            <pc:sldMk cId="3311938744" sldId="262"/>
            <ac:picMk id="6146" creationId="{869F46BE-3E9B-7D3D-1A87-EA1010BDEDDB}"/>
          </ac:picMkLst>
        </pc:picChg>
      </pc:sldChg>
      <pc:sldChg chg="addSp delSp add del setBg delDesignElem">
        <pc:chgData name="Alec Schonfeld" userId="908fa86f43668255" providerId="LiveId" clId="{4AB0597C-0072-441D-9633-080F4DC31281}" dt="2024-11-28T17:54:30.384" v="1582"/>
        <pc:sldMkLst>
          <pc:docMk/>
          <pc:sldMk cId="2795898147" sldId="263"/>
        </pc:sldMkLst>
        <pc:spChg chg="add del">
          <ac:chgData name="Alec Schonfeld" userId="908fa86f43668255" providerId="LiveId" clId="{4AB0597C-0072-441D-9633-080F4DC31281}" dt="2024-11-28T17:54:30.384" v="1582"/>
          <ac:spMkLst>
            <pc:docMk/>
            <pc:sldMk cId="2795898147" sldId="263"/>
            <ac:spMk id="8" creationId="{3F11996A-9C44-9F4D-55AC-835DF68F0ED2}"/>
          </ac:spMkLst>
        </pc:spChg>
        <pc:spChg chg="add del">
          <ac:chgData name="Alec Schonfeld" userId="908fa86f43668255" providerId="LiveId" clId="{4AB0597C-0072-441D-9633-080F4DC31281}" dt="2024-11-28T17:54:30.384" v="1582"/>
          <ac:spMkLst>
            <pc:docMk/>
            <pc:sldMk cId="2795898147" sldId="263"/>
            <ac:spMk id="10" creationId="{9C023752-D5DC-F61C-2814-B53139DF88CA}"/>
          </ac:spMkLst>
        </pc:spChg>
        <pc:spChg chg="add del">
          <ac:chgData name="Alec Schonfeld" userId="908fa86f43668255" providerId="LiveId" clId="{4AB0597C-0072-441D-9633-080F4DC31281}" dt="2024-11-28T17:54:30.384" v="1582"/>
          <ac:spMkLst>
            <pc:docMk/>
            <pc:sldMk cId="2795898147" sldId="263"/>
            <ac:spMk id="12" creationId="{86AA47E4-1BB9-2201-86F1-24E756346F20}"/>
          </ac:spMkLst>
        </pc:spChg>
      </pc:sldChg>
      <pc:sldChg chg="addSp delSp modSp add mod">
        <pc:chgData name="Alec Schonfeld" userId="908fa86f43668255" providerId="LiveId" clId="{4AB0597C-0072-441D-9633-080F4DC31281}" dt="2024-11-28T21:18:28.403" v="2140"/>
        <pc:sldMkLst>
          <pc:docMk/>
          <pc:sldMk cId="4173976318" sldId="263"/>
        </pc:sldMkLst>
        <pc:spChg chg="mod">
          <ac:chgData name="Alec Schonfeld" userId="908fa86f43668255" providerId="LiveId" clId="{4AB0597C-0072-441D-9633-080F4DC31281}" dt="2024-11-28T21:18:01.782" v="2133"/>
          <ac:spMkLst>
            <pc:docMk/>
            <pc:sldMk cId="4173976318" sldId="263"/>
            <ac:spMk id="2" creationId="{C366137E-AEA2-5A04-8B6A-38850090C4E6}"/>
          </ac:spMkLst>
        </pc:spChg>
        <pc:spChg chg="mod">
          <ac:chgData name="Alec Schonfeld" userId="908fa86f43668255" providerId="LiveId" clId="{4AB0597C-0072-441D-9633-080F4DC31281}" dt="2024-11-28T21:18:15.950" v="2138" actId="403"/>
          <ac:spMkLst>
            <pc:docMk/>
            <pc:sldMk cId="4173976318" sldId="263"/>
            <ac:spMk id="3" creationId="{EC909ED9-10ED-1D9B-4457-3A7C65949D87}"/>
          </ac:spMkLst>
        </pc:spChg>
        <pc:spChg chg="add">
          <ac:chgData name="Alec Schonfeld" userId="908fa86f43668255" providerId="LiveId" clId="{4AB0597C-0072-441D-9633-080F4DC31281}" dt="2024-11-28T21:17:32.414" v="2114"/>
          <ac:spMkLst>
            <pc:docMk/>
            <pc:sldMk cId="4173976318" sldId="263"/>
            <ac:spMk id="4" creationId="{FCEEBE4F-09B9-9205-3F22-E77169443CB4}"/>
          </ac:spMkLst>
        </pc:spChg>
        <pc:spChg chg="add del mod">
          <ac:chgData name="Alec Schonfeld" userId="908fa86f43668255" providerId="LiveId" clId="{4AB0597C-0072-441D-9633-080F4DC31281}" dt="2024-11-28T21:18:28.403" v="2140"/>
          <ac:spMkLst>
            <pc:docMk/>
            <pc:sldMk cId="4173976318" sldId="263"/>
            <ac:spMk id="5" creationId="{4C0783E6-D559-D0ED-46F8-DA7C5AE96F4E}"/>
          </ac:spMkLst>
        </pc:spChg>
        <pc:picChg chg="del">
          <ac:chgData name="Alec Schonfeld" userId="908fa86f43668255" providerId="LiveId" clId="{4AB0597C-0072-441D-9633-080F4DC31281}" dt="2024-11-28T18:01:07.225" v="1664" actId="478"/>
          <ac:picMkLst>
            <pc:docMk/>
            <pc:sldMk cId="4173976318" sldId="263"/>
            <ac:picMk id="6146" creationId="{50FE5212-1764-A5BC-A220-B979EBBFD84F}"/>
          </ac:picMkLst>
        </pc:picChg>
      </pc:sldChg>
      <pc:sldChg chg="modSp add mod">
        <pc:chgData name="Alec Schonfeld" userId="908fa86f43668255" providerId="LiveId" clId="{4AB0597C-0072-441D-9633-080F4DC31281}" dt="2024-11-28T21:24:02.514" v="2454" actId="20577"/>
        <pc:sldMkLst>
          <pc:docMk/>
          <pc:sldMk cId="1533271132" sldId="264"/>
        </pc:sldMkLst>
        <pc:spChg chg="mod">
          <ac:chgData name="Alec Schonfeld" userId="908fa86f43668255" providerId="LiveId" clId="{4AB0597C-0072-441D-9633-080F4DC31281}" dt="2024-11-28T21:18:53.007" v="2169" actId="5793"/>
          <ac:spMkLst>
            <pc:docMk/>
            <pc:sldMk cId="1533271132" sldId="264"/>
            <ac:spMk id="2" creationId="{FA11DB89-3E68-C197-A4AA-EC3B141B7597}"/>
          </ac:spMkLst>
        </pc:spChg>
        <pc:spChg chg="mod">
          <ac:chgData name="Alec Schonfeld" userId="908fa86f43668255" providerId="LiveId" clId="{4AB0597C-0072-441D-9633-080F4DC31281}" dt="2024-11-28T21:24:02.514" v="2454" actId="20577"/>
          <ac:spMkLst>
            <pc:docMk/>
            <pc:sldMk cId="1533271132" sldId="264"/>
            <ac:spMk id="3" creationId="{8C3F51DD-9D3C-6BBC-5798-1B6850F1C0D0}"/>
          </ac:spMkLst>
        </pc:spChg>
      </pc:sldChg>
      <pc:sldChg chg="addSp delSp add del setBg delDesignElem">
        <pc:chgData name="Alec Schonfeld" userId="908fa86f43668255" providerId="LiveId" clId="{4AB0597C-0072-441D-9633-080F4DC31281}" dt="2024-11-28T21:18:44.361" v="2143"/>
        <pc:sldMkLst>
          <pc:docMk/>
          <pc:sldMk cId="3788485678" sldId="264"/>
        </pc:sldMkLst>
        <pc:spChg chg="add del">
          <ac:chgData name="Alec Schonfeld" userId="908fa86f43668255" providerId="LiveId" clId="{4AB0597C-0072-441D-9633-080F4DC31281}" dt="2024-11-28T21:18:44.361" v="2143"/>
          <ac:spMkLst>
            <pc:docMk/>
            <pc:sldMk cId="3788485678" sldId="264"/>
            <ac:spMk id="8" creationId="{F73FFAD1-9C1B-781D-7787-4CAFD3684179}"/>
          </ac:spMkLst>
        </pc:spChg>
        <pc:spChg chg="add del">
          <ac:chgData name="Alec Schonfeld" userId="908fa86f43668255" providerId="LiveId" clId="{4AB0597C-0072-441D-9633-080F4DC31281}" dt="2024-11-28T21:18:44.361" v="2143"/>
          <ac:spMkLst>
            <pc:docMk/>
            <pc:sldMk cId="3788485678" sldId="264"/>
            <ac:spMk id="10" creationId="{E4E87FAD-7E26-222E-038B-BF02395688EE}"/>
          </ac:spMkLst>
        </pc:spChg>
        <pc:spChg chg="add del">
          <ac:chgData name="Alec Schonfeld" userId="908fa86f43668255" providerId="LiveId" clId="{4AB0597C-0072-441D-9633-080F4DC31281}" dt="2024-11-28T21:18:44.361" v="2143"/>
          <ac:spMkLst>
            <pc:docMk/>
            <pc:sldMk cId="3788485678" sldId="264"/>
            <ac:spMk id="12" creationId="{62CBFBFA-CC65-39DE-27E9-CA8024C003F1}"/>
          </ac:spMkLst>
        </pc:spChg>
      </pc:sldChg>
      <pc:sldMasterChg chg="add del addSldLayout delSldLayout">
        <pc:chgData name="Alec Schonfeld" userId="908fa86f43668255" providerId="LiveId" clId="{4AB0597C-0072-441D-9633-080F4DC31281}" dt="2024-11-26T22:33:46.489" v="44" actId="26606"/>
        <pc:sldMasterMkLst>
          <pc:docMk/>
          <pc:sldMasterMk cId="1962982507" sldId="2147483648"/>
        </pc:sldMasterMkLst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611754190" sldId="2147483649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589516930" sldId="2147483650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1471753710" sldId="2147483651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985591673" sldId="2147483652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2629448736" sldId="2147483653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201850192" sldId="2147483654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247679267" sldId="2147483655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957495455" sldId="2147483656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275250052" sldId="2147483657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776762145" sldId="2147483658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577216514" sldId="2147483659"/>
          </pc:sldLayoutMkLst>
        </pc:sldLayoutChg>
      </pc:sldMasterChg>
      <pc:sldMasterChg chg="add del addSldLayout delSldLayout">
        <pc:chgData name="Alec Schonfeld" userId="908fa86f43668255" providerId="LiveId" clId="{4AB0597C-0072-441D-9633-080F4DC31281}" dt="2024-11-26T22:32:41.488" v="29" actId="26606"/>
        <pc:sldMasterMkLst>
          <pc:docMk/>
          <pc:sldMasterMk cId="1924934816" sldId="2147483673"/>
        </pc:sldMasterMkLst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1136076930" sldId="2147483662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2035774654" sldId="2147483663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2292562132" sldId="2147483664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3257008057" sldId="2147483665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1768137494" sldId="2147483666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2567547985" sldId="2147483667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732264338" sldId="2147483668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1913804494" sldId="2147483669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405576726" sldId="2147483670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2057555059" sldId="2147483671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990966045" sldId="2147483672"/>
          </pc:sldLayoutMkLst>
        </pc:sldLayoutChg>
      </pc:sldMasterChg>
      <pc:sldMasterChg chg="add del addSldLayout delSldLayout modSldLayout">
        <pc:chgData name="Alec Schonfeld" userId="908fa86f43668255" providerId="LiveId" clId="{4AB0597C-0072-441D-9633-080F4DC31281}" dt="2024-11-26T23:01:32.292" v="887" actId="1035"/>
        <pc:sldMasterMkLst>
          <pc:docMk/>
          <pc:sldMasterMk cId="3276929672" sldId="2147483673"/>
        </pc:sldMasterMkLst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2654430131" sldId="2147483662"/>
          </pc:sldLayoutMkLst>
        </pc:sldLayoutChg>
        <pc:sldLayoutChg chg="modSp add del mod">
          <pc:chgData name="Alec Schonfeld" userId="908fa86f43668255" providerId="LiveId" clId="{4AB0597C-0072-441D-9633-080F4DC31281}" dt="2024-11-26T23:01:32.292" v="887" actId="1035"/>
          <pc:sldLayoutMkLst>
            <pc:docMk/>
            <pc:sldMasterMk cId="3276929672" sldId="2147483673"/>
            <pc:sldLayoutMk cId="466835566" sldId="2147483663"/>
          </pc:sldLayoutMkLst>
          <pc:spChg chg="mod">
            <ac:chgData name="Alec Schonfeld" userId="908fa86f43668255" providerId="LiveId" clId="{4AB0597C-0072-441D-9633-080F4DC31281}" dt="2024-11-26T23:01:26.554" v="857" actId="1035"/>
            <ac:spMkLst>
              <pc:docMk/>
              <pc:sldMasterMk cId="3276929672" sldId="2147483673"/>
              <pc:sldLayoutMk cId="466835566" sldId="2147483663"/>
              <ac:spMk id="2" creationId="{424C5BB2-C09C-49B0-BAFA-DE1801CD3E90}"/>
            </ac:spMkLst>
          </pc:spChg>
          <pc:spChg chg="mod">
            <ac:chgData name="Alec Schonfeld" userId="908fa86f43668255" providerId="LiveId" clId="{4AB0597C-0072-441D-9633-080F4DC31281}" dt="2024-11-26T23:01:32.292" v="887" actId="1035"/>
            <ac:spMkLst>
              <pc:docMk/>
              <pc:sldMasterMk cId="3276929672" sldId="2147483673"/>
              <pc:sldLayoutMk cId="466835566" sldId="2147483663"/>
              <ac:spMk id="3" creationId="{C3A47C21-944D-47FE-9519-A25518837115}"/>
            </ac:spMkLst>
          </pc:spChg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1545406131" sldId="2147483664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593305062" sldId="2147483665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539233663" sldId="2147483666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928920918" sldId="2147483667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2337096912" sldId="2147483668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2397623473" sldId="2147483669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1393713947" sldId="2147483670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2985592501" sldId="2147483671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854364515" sldId="2147483672"/>
          </pc:sldLayoutMkLst>
        </pc:sldLayoutChg>
      </pc:sldMasterChg>
      <pc:sldMasterChg chg="add del addSldLayout delSldLayout">
        <pc:chgData name="Alec Schonfeld" userId="908fa86f43668255" providerId="LiveId" clId="{4AB0597C-0072-441D-9633-080F4DC31281}" dt="2024-11-26T22:33:46.386" v="43" actId="26606"/>
        <pc:sldMasterMkLst>
          <pc:docMk/>
          <pc:sldMasterMk cId="2936702617" sldId="2147483712"/>
        </pc:sldMasterMkLst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127000388" sldId="2147483701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902163563" sldId="2147483702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2654269405" sldId="2147483703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46478372" sldId="2147483704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603310184" sldId="2147483705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3379378353" sldId="2147483706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3732263740" sldId="2147483707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838703622" sldId="2147483708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554620647" sldId="2147483709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484321240" sldId="2147483710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3955968923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C5D06-FEB2-4644-964F-247051B887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C6EB-D02B-4AEE-B618-9F764DB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1C6EB-D02B-4AEE-B618-9F764DB1A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443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08825"/>
            <a:ext cx="9144000" cy="13441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64991"/>
            <a:ext cx="9144000" cy="31272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0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3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9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E1B98-95FF-8D34-D40B-E27C1AF8B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/>
              <a:t>Customer Churn Analysis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F96258-BFCC-0502-1058-FE92DE62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19" r="3" b="3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E2A01-50D0-CD45-0247-0B6DFE4E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Overview &amp;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70-8F29-2A86-D95F-2CE079A1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US" b="1" dirty="0"/>
              <a:t>Overview:</a:t>
            </a:r>
          </a:p>
          <a:p>
            <a:pPr lvl="1"/>
            <a:r>
              <a:rPr lang="en-US" dirty="0"/>
              <a:t>We are analyzing a telecom company’s dataset to determine what variables cause customers to churn</a:t>
            </a:r>
          </a:p>
          <a:p>
            <a:r>
              <a:rPr lang="en-US" b="1" dirty="0"/>
              <a:t>Goal:</a:t>
            </a:r>
          </a:p>
          <a:p>
            <a:pPr lvl="1"/>
            <a:r>
              <a:rPr lang="en-US" dirty="0"/>
              <a:t>Identify key variables impacting customer churn and provide recommendations to lower this in the future</a:t>
            </a:r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5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DBF2FB-2B4B-7381-A5E7-82EF073E1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61FF58-E494-CD71-7D04-5BC889870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6110E-E408-0958-126E-9E00AB65B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1BF270-014B-24D8-2ABE-BD4CC9C7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6CA1F-EA45-2BB1-0C04-6A3A1616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Data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1C06-E80F-1542-720A-F6F9B02D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72" y="2362168"/>
            <a:ext cx="5578245" cy="31257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Dataset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Churn in Telecom’s Dataset</a:t>
            </a:r>
          </a:p>
          <a:p>
            <a:r>
              <a:rPr lang="en-US" b="1" dirty="0"/>
              <a:t>Target Variable = Churn</a:t>
            </a:r>
          </a:p>
          <a:p>
            <a:pPr marL="365760" marR="0" lvl="0" indent="-36576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B0A63A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Key Features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Customer Service Calls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Customer usage metrics (calls, charges,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…)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International Plan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Voice Mail Plan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State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8B11-CAC7-B9D0-672B-F6D45F4E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52" y="2362168"/>
            <a:ext cx="3750622" cy="137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3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7BA37C-BA08-8444-CB58-415DE5F8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13761D-BD9A-2D05-C77F-CAAAA19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C9575-2BA9-C134-AAE8-F8EEB88FB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8D120F-B47E-BD24-2647-4A44B996B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7E323-452A-04CA-EF24-DE900EA1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0" y="1511848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Correlation to Churn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3DFC-AC63-9631-C471-4D75964F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72" y="2362168"/>
            <a:ext cx="5578245" cy="3125777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Customer service calls is 20% correlated to predicting churn 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Total day minutes and charge are slightly lower </a:t>
            </a: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B65AAB6-715D-FCAC-BF4D-21BF3CB9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227" y="1899685"/>
            <a:ext cx="4777453" cy="484278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2596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330A8-3DBF-BF9B-E530-F9A53E3BB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E4CAC2-BA4B-623B-9C1D-6BA3E86B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FBFE5-2969-B19F-CD61-28D1C22CB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9EAC6C-DAFE-5BFA-0146-3507A7536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7BDA2-D5BD-7105-C9C2-742D871C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0" y="1081899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Customer Service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6458-A65D-851A-9CE3-D6E92EEA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72" y="2362168"/>
            <a:ext cx="5578245" cy="3125777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Customers who churn have an average of over 2 customer service calls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Users who do not churn average around 1.5 calls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4D9727-5ABF-89F7-9A56-0B400AFC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85" y="1837570"/>
            <a:ext cx="5400675" cy="431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4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D54088-8EAF-6FAF-D68F-FB2758A8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E215F2-DB08-3D20-0CDB-74D2D609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70A377-18DB-B6B7-F8A7-2C4E2BDC3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0A2CF38-DEA5-35D6-B229-91153B451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05752-9D29-B0BA-985F-85C433C0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0" y="1081899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Highest Churn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19DE-E94D-1F88-5108-705EFC4B3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59" y="1866111"/>
            <a:ext cx="5408424" cy="3125777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NJ, CA, and TX all have churn rates 25% or higher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Three of the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mos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t populous states have the highest churn rate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0B38B155-8AC2-845D-3EBE-F64D7753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10" y="1124447"/>
            <a:ext cx="5376079" cy="537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25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C58A3-5244-A61E-020E-5CC944199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7D964B-763F-DA6E-BFF4-21BAC071C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116C1-EC6A-CC46-FEE6-11571E6B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EC1AE04-CD7F-32F8-7277-861721BB8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69462-AC99-A4D9-720E-781932B8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0" y="1081899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Lowest Churn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819A-0EEC-4261-28EC-B59F0315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59" y="1866111"/>
            <a:ext cx="5408424" cy="3125777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HI, AK, and AZ have the lowest churn % rates at 6.2% or lower</a:t>
            </a: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9F46BE-3E9B-7D3D-1A87-EA1010BD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382" y="1357853"/>
            <a:ext cx="4707552" cy="470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3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7E892A-53A6-6BA0-C09A-F5B9746BE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18EBB-41F5-683D-993B-007B4D75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6AC3C-5DCE-AEE6-2DD0-B717E327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DC6E00-FF15-4DBA-E113-9736EC2EB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6137E-AEA2-5A04-8B6A-38850090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0" y="1081899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Model Explanation - </a:t>
            </a:r>
            <a:r>
              <a:rPr lang="en-US" b="1" dirty="0"/>
              <a:t>Feature Selection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9ED9-10ED-1D9B-4457-3A7C6594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58" y="1866111"/>
            <a:ext cx="11452996" cy="3125777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We selected features with the highest correlation with our target Churn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Customer Service Calls: 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Customers who make frequent calls to customer service are more likely to churn. This suggests dissatisfaction or unresolved issues.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International Plan: 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Customers with an international calling plan are more likely to churn. This might indicate dissatisfaction with international service pricing or competitors offering better deals.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Voice Mail Plan: 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The presence or absence of a voicemail plan also contributes to predicting churn. It could reflect usage patterns or preferences.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Total International Calls: 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The number of international calls made could signal specific customer behaviors or service usage patterns that relate to churn.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venir Next LT Pro"/>
            </a:endParaRPr>
          </a:p>
          <a:p>
            <a:pPr marL="788670" lvl="2" indent="-514350"/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7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A14F-301C-C76D-DF1E-EB066AD7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377083-D87F-55BF-D636-211D88C2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AEB1CB-68CA-DBC5-8882-44AE0D81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8AF780-4C1B-FB20-9A8B-3718F0114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1DB89-3E68-C197-A4AA-EC3B141B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0" y="1081899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Model Results – </a:t>
            </a:r>
            <a:r>
              <a:rPr lang="en-US" b="1" dirty="0"/>
              <a:t>Recommendations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51DD-9D3C-6BBC-5798-1B6850F1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58" y="1866111"/>
            <a:ext cx="11452996" cy="422988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Helvetica Neue"/>
              </a:rPr>
              <a:t>Customer Service Calls is the Strongest Predictor</a:t>
            </a:r>
          </a:p>
          <a:p>
            <a:pPr marL="537210" lvl="1" indent="-17145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The more frequently a customer contacts customer service, the higher the likelihood of churn. This suggests that resolving customer complaints efficiently could reduce churn. </a:t>
            </a:r>
          </a:p>
          <a:p>
            <a:r>
              <a:rPr lang="en-US" sz="2100" b="1" dirty="0">
                <a:solidFill>
                  <a:srgbClr val="000000"/>
                </a:solidFill>
                <a:latin typeface="Helvetica Neue"/>
              </a:rPr>
              <a:t>Customers with an International Plan are at Higher Risk</a:t>
            </a:r>
            <a:endParaRPr lang="en-US" sz="2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537210" lvl="1" indent="-17145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These customers may be dissatisfied with the cost or quality of the international calling plan. Improving this service could improve retention. </a:t>
            </a:r>
          </a:p>
          <a:p>
            <a:pPr marL="365760" marR="0" lvl="0" indent="-36576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B0A63A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Voice Mail Plan is Predictive</a:t>
            </a:r>
            <a:endParaRPr lang="en-US" sz="15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537210" lvl="1" indent="-17145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While less obvious, whether a customer has a voicemail plan or not may relate to overall service usage or satisfaction. This could be worth exploring further. </a:t>
            </a:r>
          </a:p>
          <a:p>
            <a:pPr marL="365760" marR="0" lvl="0" indent="-36576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B0A63A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Total International Calls </a:t>
            </a:r>
            <a:r>
              <a:rPr kumimoji="0" 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Adds Context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17220" lvl="2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 making frequent international calls may represent a specific customer segment. Understanding their unique needs (e.g., better international rates or service quality) could reduce churn.</a:t>
            </a:r>
          </a:p>
          <a:p>
            <a:pPr marL="0" indent="0">
              <a:buNone/>
            </a:pP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venir Next LT Pro"/>
            </a:endParaRPr>
          </a:p>
          <a:p>
            <a:pPr marL="788670" lvl="2" indent="-514350"/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7113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41242E"/>
      </a:dk2>
      <a:lt2>
        <a:srgbClr val="E2E8E3"/>
      </a:lt2>
      <a:accent1>
        <a:srgbClr val="CD43AB"/>
      </a:accent1>
      <a:accent2>
        <a:srgbClr val="BB315F"/>
      </a:accent2>
      <a:accent3>
        <a:srgbClr val="CD4E43"/>
      </a:accent3>
      <a:accent4>
        <a:srgbClr val="BB7631"/>
      </a:accent4>
      <a:accent5>
        <a:srgbClr val="B0A63A"/>
      </a:accent5>
      <a:accent6>
        <a:srgbClr val="85B02F"/>
      </a:accent6>
      <a:hlink>
        <a:srgbClr val="31944A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441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Aptos</vt:lpstr>
      <vt:lpstr>Arial</vt:lpstr>
      <vt:lpstr>Avenir Next LT Pro</vt:lpstr>
      <vt:lpstr>Helvetica Neue</vt:lpstr>
      <vt:lpstr>PrismaticVTI</vt:lpstr>
      <vt:lpstr>Customer Churn Analysis</vt:lpstr>
      <vt:lpstr>Overview &amp; Goal </vt:lpstr>
      <vt:lpstr>Data Utilized</vt:lpstr>
      <vt:lpstr>Correlation to Churn </vt:lpstr>
      <vt:lpstr>Customer Service Calls</vt:lpstr>
      <vt:lpstr>Highest Churn by State</vt:lpstr>
      <vt:lpstr>Lowest Churn by State</vt:lpstr>
      <vt:lpstr>Model Explanation - Feature Selection </vt:lpstr>
      <vt:lpstr>Model Results – Recommendations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Alec Schonfeld</dc:creator>
  <cp:lastModifiedBy>Alec Schonfeld</cp:lastModifiedBy>
  <cp:revision>1</cp:revision>
  <dcterms:created xsi:type="dcterms:W3CDTF">2024-11-26T22:31:02Z</dcterms:created>
  <dcterms:modified xsi:type="dcterms:W3CDTF">2024-11-28T21:24:09Z</dcterms:modified>
</cp:coreProperties>
</file>