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4" y="607150"/>
            <a:ext cx="4047300" cy="219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Castle Defenders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73750"/>
            <a:ext cx="3655800" cy="45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By: Brady Jessup</a:t>
            </a:r>
            <a:br>
              <a:rPr lang="en-GB"/>
            </a:br>
            <a:r>
              <a:rPr lang="en-GB"/>
              <a:t>and Cole Traynor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174" y="963262"/>
            <a:ext cx="4300125" cy="32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Gameplay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225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Genre: tower defense, strategy game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Objective: hold off attacking enemies from destroying your castle.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Goals: defeat various enemy waves and final boss round.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Resources: gold used to buy towers and limited time to plan out defense.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Tower types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1: basic defense tower, increased damage.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2: freezing tower, slows enemies.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3: poison tower, damage over time.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4: amplification tower, reduces armor of enemies.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5: snare tower, stuns enemies for short period of time.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Enemy types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Slimes: slow moving, average health, spawn in large numbers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Goblins: average speed, increased health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Phoenixes: increased speed, low health, flies over defenses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Final Boss: destroys any tower in the way of a direct path to your castle.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Also has increased health and lower speed.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Resources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393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Gold: used to purchase towers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Health: remaining mobs you can allow through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Time: limited time available to build towers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474" y="967450"/>
            <a:ext cx="4414826" cy="33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