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HEAT MAP: TOTAL CRIMES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" y="1075621"/>
            <a:ext cx="3724972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061865" y="1075620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sz="1400" dirty="0"/>
              <a:t>THE EAST COAST HAS THE MAJORITY OF THE CRIMES</a:t>
            </a:r>
          </a:p>
          <a:p>
            <a:r>
              <a:rPr lang="en-US" sz="1400" dirty="0"/>
              <a:t>MINNISOTA VIKINGS HAD THE MOST CRIMES OF ANY TEAM</a:t>
            </a:r>
          </a:p>
          <a:p>
            <a:r>
              <a:rPr lang="en-US" sz="1400" dirty="0"/>
              <a:t>HOUSTON TEXANS HAD THE FEWEST CRIMES OF ANY TEAM</a:t>
            </a:r>
          </a:p>
          <a:p>
            <a:endParaRPr lang="en-US" sz="14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 flipH="1">
            <a:off x="6381549" y="4860762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1DA9F1-B3BD-430D-8CA1-678F3DDF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32" y="1530420"/>
            <a:ext cx="7730626" cy="3128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F0354-4958-41FA-85A7-700F617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" y="1530420"/>
            <a:ext cx="3575785" cy="4889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4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C38-734B-42CF-ACF7-CBF87E4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of Total Crimes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F6A4D-2361-4AA6-AAEE-6FA95669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45"/>
            <a:ext cx="5447097" cy="2565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4ACAD-C174-4953-957E-CC1CDC31B2CD}"/>
              </a:ext>
            </a:extLst>
          </p:cNvPr>
          <p:cNvSpPr txBox="1"/>
          <p:nvPr/>
        </p:nvSpPr>
        <p:spPr>
          <a:xfrm>
            <a:off x="6862813" y="1352144"/>
            <a:ext cx="49281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offense and defense athletes are trending down from a total crimes committed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2391C-B9E9-413E-B50B-4D30D5F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0750"/>
            <a:ext cx="5447097" cy="27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FD6C-1C4D-4FFD-BA4D-390E5F0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Crime by Offense or 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C2CB9-174C-4D93-8830-15335AB1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599"/>
            <a:ext cx="5609938" cy="2517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F5823-68D7-4F59-A03A-599ADE84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 t="2718" r="1880" b="3528"/>
          <a:stretch/>
        </p:blipFill>
        <p:spPr>
          <a:xfrm>
            <a:off x="838200" y="4069980"/>
            <a:ext cx="4100364" cy="25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ACED5-878A-4863-BFE9-CE8FC921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9980"/>
            <a:ext cx="4100362" cy="267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3628E-DEDA-4BA8-80BD-767D9FC4B3D1}"/>
              </a:ext>
            </a:extLst>
          </p:cNvPr>
          <p:cNvSpPr txBox="1"/>
          <p:nvPr/>
        </p:nvSpPr>
        <p:spPr>
          <a:xfrm>
            <a:off x="6939815" y="1294599"/>
            <a:ext cx="4957010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 we learn about this?</a:t>
            </a:r>
          </a:p>
          <a:p>
            <a:endParaRPr lang="en-US" dirty="0"/>
          </a:p>
          <a:p>
            <a:r>
              <a:rPr lang="en-US" dirty="0"/>
              <a:t>Defensive players have a greater % of crimes committed. </a:t>
            </a:r>
          </a:p>
          <a:p>
            <a:endParaRPr lang="en-US" dirty="0"/>
          </a:p>
          <a:p>
            <a:r>
              <a:rPr lang="en-US" dirty="0"/>
              <a:t>What kind of Crimes are they committing?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– TOPIC/QUESTION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9" y="1075621"/>
            <a:ext cx="3378468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406766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8707653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>
            <a:off x="8247247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CRIME + NFL</vt:lpstr>
      <vt:lpstr>HEAT MAP: TOTAL CRIMES BY TEAM</vt:lpstr>
      <vt:lpstr>Line Graph of Total Crimes Per Year</vt:lpstr>
      <vt:lpstr>Pie Chart Crime by Offense or Defense</vt:lpstr>
      <vt:lpstr>HEADER – TOPIC/QUESTION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Gielow, Chad</cp:lastModifiedBy>
  <cp:revision>14</cp:revision>
  <dcterms:created xsi:type="dcterms:W3CDTF">2020-01-28T02:48:32Z</dcterms:created>
  <dcterms:modified xsi:type="dcterms:W3CDTF">2020-02-04T03:29:05Z</dcterms:modified>
</cp:coreProperties>
</file>