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C7050-B1B5-4F33-A7B2-F31A71F04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EF381E-0273-470B-835F-43BCE825D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E1A21-04B2-4BB6-ABB8-F51707605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A662-EF76-44BE-8BB6-1C3AC9FAFF46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10F86-0D15-4E40-9ABB-B7FBD7352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0A041-AC52-4CC6-BF13-05448A82D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9E2C-209A-4CE6-9A60-8F1451DB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05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3FA52-3083-4C57-9DC3-6E011C0CE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D066D4-4AD1-494A-8F26-214878CB6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9B1C4-23F1-4F86-928E-B6F7C9F72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A662-EF76-44BE-8BB6-1C3AC9FAFF46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30C0F-98CC-4FC8-AA60-2D180DF6A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F16A2-F239-4AA3-9E0E-109C585A4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9E2C-209A-4CE6-9A60-8F1451DB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1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E47C84-BE43-43A9-A7B7-A130CEC612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BE082F-00A8-479C-B83C-D6EE91D96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DE9B2-4A6B-4763-A45F-7A38DF00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A662-EF76-44BE-8BB6-1C3AC9FAFF46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797F6-92ED-41EA-9EE4-D752B4D0D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CAB55-93FA-4601-A1EB-40B88880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9E2C-209A-4CE6-9A60-8F1451DB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88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B51D7-00A0-46AB-B42E-B2873D4C1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6514A-5741-4FDE-9445-DC96D08F3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A86E6-804A-4712-9AB6-BCAB59B72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A662-EF76-44BE-8BB6-1C3AC9FAFF46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66BFE-9ABC-42CA-A937-D8A0ADED6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0666F-A97E-4CD7-8BA9-150DE05A0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9E2C-209A-4CE6-9A60-8F1451DB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93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28F8C-9EB9-40F8-ABC6-23BAB2A8C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D7896-506D-4CF4-AB42-95D953E26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2BB9B-06EE-46CD-9673-C18C74FB2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A662-EF76-44BE-8BB6-1C3AC9FAFF46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23C90-A66E-498D-857B-CACFB72CD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82532-07E0-4C87-9BFB-357F48100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9E2C-209A-4CE6-9A60-8F1451DB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4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C72B4-74FB-49AD-96C1-4D1957B4D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59D64-E156-458A-8E27-A420E405BD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5012A-F535-4965-B39E-5D5995FED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ACE4D-3D0D-4AC0-9307-B490E7601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A662-EF76-44BE-8BB6-1C3AC9FAFF46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C6DED-AC9A-4D58-A447-5392206A3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C3B00-F589-40C0-A3FA-AE4167A43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9E2C-209A-4CE6-9A60-8F1451DB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41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65B34-CD89-410F-9AD2-0EFF161CE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1EE1E-D9E8-4F76-95A0-E10E0039A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C2298-823A-47E7-8FF4-599243F25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887778-8F69-4430-B72C-0B693A7918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CA3E0B-7E80-4F3F-B093-C204B0DBDC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494150-2302-48CA-8F2D-B4F66E915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A662-EF76-44BE-8BB6-1C3AC9FAFF46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3EE203-388A-467A-B7F0-60C586875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E109FA-36FC-4E53-8E49-F45AD62F6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9E2C-209A-4CE6-9A60-8F1451DB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3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CBD4F-66CB-4A8E-9A57-D49D028AB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34C8F1-5946-42F6-BDCE-5431F05C9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A662-EF76-44BE-8BB6-1C3AC9FAFF46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AE6CE-FDD0-48E2-897D-081FDE57F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ECC22E-765C-4D64-ADAE-F9319EFE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9E2C-209A-4CE6-9A60-8F1451DB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56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763DC7-E02D-4941-AB33-F5FEFBCA2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A662-EF76-44BE-8BB6-1C3AC9FAFF46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9F57C9-3368-4E72-A1A1-08AD2CA4A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7619E-9409-4BFD-9F71-0C4359FF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9E2C-209A-4CE6-9A60-8F1451DB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39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AC10C-5432-4C15-8594-0214966D2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9E5A3-EB9B-4C90-8A27-18817183F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0F13F7-0ED6-4518-8427-9502EAE39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D55CF-A5C5-450C-A4CF-6529F4FBC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A662-EF76-44BE-8BB6-1C3AC9FAFF46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FE9AF-E5F5-45D6-BA9D-984150610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6250E-5EF5-44C7-A79E-4DC2AD994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9E2C-209A-4CE6-9A60-8F1451DB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63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CEED8-BD50-4AF6-A4F0-51E681F47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12DEDF-D1DC-4C5F-AF30-CC5C9DE8E3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32741-D73E-4E3B-80E5-63C4D1C81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42699-F4D1-46A5-BFB2-EE847FDE6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A662-EF76-44BE-8BB6-1C3AC9FAFF46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1536D-0688-4558-9A79-D364B6527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6BD75-E5FE-4487-919F-8C019CAB0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9E2C-209A-4CE6-9A60-8F1451DB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44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4736FE-07AB-49AC-8CB5-24B1CF6FE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4BD8D-EBF2-4EB5-B255-1877933C8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070D9-9E75-4A74-99AD-E118F221DB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1A662-EF76-44BE-8BB6-1C3AC9FAFF46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7F663-BCAA-4A19-B807-C3D2BCFAFB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95CE5-1A70-42D0-AE46-FBFEB89CC9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B9E2C-209A-4CE6-9A60-8F1451DB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81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72885-E100-433C-A63B-7242540FC6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CRIME + NFL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F89AF-E4CA-452A-AE64-D1038DC5DE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CAKI</a:t>
            </a:r>
          </a:p>
          <a:p>
            <a:r>
              <a:rPr lang="en-US" dirty="0"/>
              <a:t>(Chad, Alec, Karl, Iris)</a:t>
            </a:r>
          </a:p>
        </p:txBody>
      </p:sp>
    </p:spTree>
    <p:extLst>
      <p:ext uri="{BB962C8B-B14F-4D97-AF65-F5344CB8AC3E}">
        <p14:creationId xmlns:p14="http://schemas.microsoft.com/office/powerpoint/2010/main" val="1309851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2D42E-DD11-4719-BDA2-3320C153E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of Where Crimes Happens</a:t>
            </a:r>
          </a:p>
        </p:txBody>
      </p:sp>
    </p:spTree>
    <p:extLst>
      <p:ext uri="{BB962C8B-B14F-4D97-AF65-F5344CB8AC3E}">
        <p14:creationId xmlns:p14="http://schemas.microsoft.com/office/powerpoint/2010/main" val="2807851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AEC38-734B-42CF-ACF7-CBF87E4A9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Graph of Total Crimes Per Year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1F6A4D-2361-4AA6-AAEE-6FA956694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2145"/>
            <a:ext cx="5447097" cy="25653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04ACAD-C174-4953-957E-CC1CDC31B2CD}"/>
              </a:ext>
            </a:extLst>
          </p:cNvPr>
          <p:cNvSpPr txBox="1"/>
          <p:nvPr/>
        </p:nvSpPr>
        <p:spPr>
          <a:xfrm>
            <a:off x="6862813" y="1352144"/>
            <a:ext cx="492813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Both offense and defense athletes are trending down from a total crimes committed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A2391C-B9E9-413E-B50B-4D30D5FC4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30750"/>
            <a:ext cx="5447097" cy="27428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37582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CFD6C-1C4D-4FFD-BA4D-390E5F0E2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 Crime by Offense or Defense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2C2CB9-174C-4D93-8830-15335AB15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94599"/>
            <a:ext cx="5609938" cy="25170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BF5823-68D7-4F59-A03A-599ADE84CA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8" t="2718" r="1880" b="3528"/>
          <a:stretch/>
        </p:blipFill>
        <p:spPr>
          <a:xfrm>
            <a:off x="838200" y="4069980"/>
            <a:ext cx="4100364" cy="25976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AACED5-878A-4863-BFE9-CE8FC92199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069980"/>
            <a:ext cx="4100362" cy="26782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13628E-DEDA-4BA8-80BD-767D9FC4B3D1}"/>
              </a:ext>
            </a:extLst>
          </p:cNvPr>
          <p:cNvSpPr txBox="1"/>
          <p:nvPr/>
        </p:nvSpPr>
        <p:spPr>
          <a:xfrm>
            <a:off x="6939815" y="1294599"/>
            <a:ext cx="4957010" cy="25853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What do we learn about this?</a:t>
            </a:r>
          </a:p>
          <a:p>
            <a:endParaRPr lang="en-US" dirty="0"/>
          </a:p>
          <a:p>
            <a:r>
              <a:rPr lang="en-US" dirty="0"/>
              <a:t>Defensive players have a greater % of crimes committed. </a:t>
            </a:r>
          </a:p>
          <a:p>
            <a:endParaRPr lang="en-US" dirty="0"/>
          </a:p>
          <a:p>
            <a:r>
              <a:rPr lang="en-US" dirty="0"/>
              <a:t>What kind of Crimes are they committing?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138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A8328-6E6E-4B58-9BD2-B4E4D3777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Bar Graph of Crime &amp; </a:t>
            </a:r>
            <a:r>
              <a:rPr lang="en-US" dirty="0" err="1"/>
              <a:t>possition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E261A-2B13-4468-BDF8-ECE1331FF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29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5B8FD-421A-4F16-8994-46A84B3B4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Snips of sample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1BC7F-6AFF-459C-A618-B89F92C1F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74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84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CRIME + NFL</vt:lpstr>
      <vt:lpstr>MAP of Where Crimes Happens</vt:lpstr>
      <vt:lpstr>Line Graph of Total Crimes Per Year</vt:lpstr>
      <vt:lpstr>Pie Chart Crime by Offense or Defense</vt:lpstr>
      <vt:lpstr>Stacked Bar Graph of Crime &amp; possition</vt:lpstr>
      <vt:lpstr>Some Snips of sample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+ NFL</dc:title>
  <dc:creator>Chad Gielow</dc:creator>
  <cp:lastModifiedBy>Chad Gielow</cp:lastModifiedBy>
  <cp:revision>8</cp:revision>
  <dcterms:created xsi:type="dcterms:W3CDTF">2020-01-28T02:48:32Z</dcterms:created>
  <dcterms:modified xsi:type="dcterms:W3CDTF">2020-01-28T04:30:13Z</dcterms:modified>
</cp:coreProperties>
</file>