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050-B1B5-4F33-A7B2-F31A71F0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F381E-0273-470B-835F-43BCE825D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1A21-04B2-4BB6-ABB8-F5170760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0F86-0D15-4E40-9ABB-B7FBD73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A041-AC52-4CC6-BF13-05448A82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FA52-3083-4C57-9DC3-6E011C0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066D4-4AD1-494A-8F26-214878CB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B1C4-23F1-4F86-928E-B6F7C9F7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0C0F-98CC-4FC8-AA60-2D180DF6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16A2-F239-4AA3-9E0E-109C585A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47C84-BE43-43A9-A7B7-A130CEC6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082F-00A8-479C-B83C-D6EE91D9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E9B2-4A6B-4763-A45F-7A38DF0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97F6-92ED-41EA-9EE4-D752B4D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AB55-93FA-4601-A1EB-40B8888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51D7-00A0-46AB-B42E-B2873D4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514A-5741-4FDE-9445-DC96D08F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86E6-804A-4712-9AB6-BCAB59B7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6BFE-9ABC-42CA-A937-D8A0ADED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66F-A97E-4CD7-8BA9-150DE05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8F8C-9EB9-40F8-ABC6-23BAB2A8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7896-506D-4CF4-AB42-95D953E2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BB9B-06EE-46CD-9673-C18C74F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3C90-A66E-498D-857B-CACFB72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2532-07E0-4C87-9BFB-357F4810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2B4-74FB-49AD-96C1-4D1957B4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9D64-E156-458A-8E27-A420E405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012A-F535-4965-B39E-5D5995FE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CE4D-3D0D-4AC0-9307-B490E760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6DED-AC9A-4D58-A447-5392206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3B00-F589-40C0-A3FA-AE4167A4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5B34-CD89-410F-9AD2-0EFF161C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EE1E-D9E8-4F76-95A0-E10E0039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2298-823A-47E7-8FF4-599243F2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87778-8F69-4430-B72C-0B693A791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A3E0B-7E80-4F3F-B093-C204B0DB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94150-2302-48CA-8F2D-B4F66E91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EE203-388A-467A-B7F0-60C5868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109FA-36FC-4E53-8E49-F45AD62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D4F-66CB-4A8E-9A57-D49D028A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4C8F1-5946-42F6-BDCE-5431F05C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E6CE-FDD0-48E2-897D-081FDE57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CC22E-765C-4D64-ADAE-F9319EFE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63DC7-E02D-4941-AB33-F5FEFBCA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F57C9-3368-4E72-A1A1-08AD2CA4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7619E-9409-4BFD-9F71-0C4359F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C10C-5432-4C15-8594-0214966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E5A3-EB9B-4C90-8A27-18817183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13F7-0ED6-4518-8427-9502EAE3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55CF-A5C5-450C-A4CF-6529F4FB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FE9AF-E5F5-45D6-BA9D-98415061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250E-5EF5-44C7-A79E-4DC2AD99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EED8-BD50-4AF6-A4F0-51E681F4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DEDF-D1DC-4C5F-AF30-CC5C9DE8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2741-D73E-4E3B-80E5-63C4D1C8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699-F4D1-46A5-BFB2-EE847FDE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1536D-0688-4558-9A79-D364B652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BD75-E5FE-4487-919F-8C019CA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736FE-07AB-49AC-8CB5-24B1CF6F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BD8D-EBF2-4EB5-B255-1877933C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70D9-9E75-4A74-99AD-E118F221D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A662-EF76-44BE-8BB6-1C3AC9FAFF46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F663-BCAA-4A19-B807-C3D2BCFAF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5CE5-1A70-42D0-AE46-FBFEB89C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2885-E100-433C-A63B-7242540FC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+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89AF-E4CA-452A-AE64-D1038DC5D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CAKI</a:t>
            </a:r>
          </a:p>
          <a:p>
            <a:r>
              <a:rPr lang="en-US" dirty="0"/>
              <a:t>(Chad, Alec, Karl, Iris)</a:t>
            </a:r>
          </a:p>
        </p:txBody>
      </p:sp>
    </p:spTree>
    <p:extLst>
      <p:ext uri="{BB962C8B-B14F-4D97-AF65-F5344CB8AC3E}">
        <p14:creationId xmlns:p14="http://schemas.microsoft.com/office/powerpoint/2010/main" val="130985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D42E-DD11-4719-BDA2-3320C153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Where Crimes Happens</a:t>
            </a:r>
          </a:p>
        </p:txBody>
      </p:sp>
    </p:spTree>
    <p:extLst>
      <p:ext uri="{BB962C8B-B14F-4D97-AF65-F5344CB8AC3E}">
        <p14:creationId xmlns:p14="http://schemas.microsoft.com/office/powerpoint/2010/main" val="28078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C38-734B-42CF-ACF7-CBF87E4A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of Total Crimes Per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F6A4D-2361-4AA6-AAEE-6FA95669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145"/>
            <a:ext cx="5447097" cy="2565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4ACAD-C174-4953-957E-CC1CDC31B2CD}"/>
              </a:ext>
            </a:extLst>
          </p:cNvPr>
          <p:cNvSpPr txBox="1"/>
          <p:nvPr/>
        </p:nvSpPr>
        <p:spPr>
          <a:xfrm>
            <a:off x="6862813" y="1352144"/>
            <a:ext cx="49281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offense and defense athletes are trending down from a total crimes committed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2391C-B9E9-413E-B50B-4D30D5FC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0750"/>
            <a:ext cx="5447097" cy="27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758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FD6C-1C4D-4FFD-BA4D-390E5F0E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Crime by Offense or 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C2CB9-174C-4D93-8830-15335AB1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599"/>
            <a:ext cx="5609938" cy="2517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F5823-68D7-4F59-A03A-599ADE84C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" t="2718" r="1880" b="3528"/>
          <a:stretch/>
        </p:blipFill>
        <p:spPr>
          <a:xfrm>
            <a:off x="838200" y="4069980"/>
            <a:ext cx="4100364" cy="25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ACED5-878A-4863-BFE9-CE8FC9219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9980"/>
            <a:ext cx="4100362" cy="2678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3628E-DEDA-4BA8-80BD-767D9FC4B3D1}"/>
              </a:ext>
            </a:extLst>
          </p:cNvPr>
          <p:cNvSpPr txBox="1"/>
          <p:nvPr/>
        </p:nvSpPr>
        <p:spPr>
          <a:xfrm>
            <a:off x="6939815" y="1294599"/>
            <a:ext cx="4957010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 we learn about this?</a:t>
            </a:r>
          </a:p>
          <a:p>
            <a:endParaRPr lang="en-US" dirty="0"/>
          </a:p>
          <a:p>
            <a:r>
              <a:rPr lang="en-US" dirty="0"/>
              <a:t>Defensive players have a greater % of crimes committed. </a:t>
            </a:r>
          </a:p>
          <a:p>
            <a:endParaRPr lang="en-US" dirty="0"/>
          </a:p>
          <a:p>
            <a:r>
              <a:rPr lang="en-US" dirty="0"/>
              <a:t>What kind of Crimes are they committing?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HEADER – TOPIC/QUESTION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9" y="1075621"/>
            <a:ext cx="3378468" cy="541725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4406766" y="1075621"/>
            <a:ext cx="3378468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44202-ACD3-47B1-943C-656C576C9E89}"/>
              </a:ext>
            </a:extLst>
          </p:cNvPr>
          <p:cNvSpPr txBox="1">
            <a:spLocks/>
          </p:cNvSpPr>
          <p:nvPr/>
        </p:nvSpPr>
        <p:spPr>
          <a:xfrm>
            <a:off x="8707653" y="1075621"/>
            <a:ext cx="3378468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E1AE6-12DE-44B7-9E86-667AB34BC707}"/>
              </a:ext>
            </a:extLst>
          </p:cNvPr>
          <p:cNvCxnSpPr>
            <a:cxnSpLocks/>
          </p:cNvCxnSpPr>
          <p:nvPr/>
        </p:nvCxnSpPr>
        <p:spPr>
          <a:xfrm>
            <a:off x="3946359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97006-B5FE-49D1-8195-C602244D7A89}"/>
              </a:ext>
            </a:extLst>
          </p:cNvPr>
          <p:cNvCxnSpPr>
            <a:cxnSpLocks/>
          </p:cNvCxnSpPr>
          <p:nvPr/>
        </p:nvCxnSpPr>
        <p:spPr>
          <a:xfrm>
            <a:off x="8247247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2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HEADER – TOPIC/QUESTION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9" y="1075621"/>
            <a:ext cx="3378468" cy="541725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4264001" y="1075621"/>
            <a:ext cx="7822069" cy="35830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44202-ACD3-47B1-943C-656C576C9E89}"/>
              </a:ext>
            </a:extLst>
          </p:cNvPr>
          <p:cNvSpPr txBox="1">
            <a:spLocks/>
          </p:cNvSpPr>
          <p:nvPr/>
        </p:nvSpPr>
        <p:spPr>
          <a:xfrm>
            <a:off x="4264052" y="5313145"/>
            <a:ext cx="7822069" cy="11797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E1AE6-12DE-44B7-9E86-667AB34BC707}"/>
              </a:ext>
            </a:extLst>
          </p:cNvPr>
          <p:cNvCxnSpPr>
            <a:cxnSpLocks/>
          </p:cNvCxnSpPr>
          <p:nvPr/>
        </p:nvCxnSpPr>
        <p:spPr>
          <a:xfrm>
            <a:off x="3946359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97006-B5FE-49D1-8195-C602244D7A89}"/>
              </a:ext>
            </a:extLst>
          </p:cNvPr>
          <p:cNvCxnSpPr>
            <a:cxnSpLocks/>
          </p:cNvCxnSpPr>
          <p:nvPr/>
        </p:nvCxnSpPr>
        <p:spPr>
          <a:xfrm flipH="1">
            <a:off x="6381549" y="4985887"/>
            <a:ext cx="37233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CRIME + NFL</vt:lpstr>
      <vt:lpstr>MAP of Where Crimes Happens</vt:lpstr>
      <vt:lpstr>Line Graph of Total Crimes Per Year</vt:lpstr>
      <vt:lpstr>Pie Chart Crime by Offense or Defense</vt:lpstr>
      <vt:lpstr>HEADER – TOPIC/QUESTION</vt:lpstr>
      <vt:lpstr>HEADER – TOPIC/QUESTION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+ NFL</dc:title>
  <dc:creator>Chad Gielow</dc:creator>
  <cp:lastModifiedBy>Chad Gielow</cp:lastModifiedBy>
  <cp:revision>10</cp:revision>
  <dcterms:created xsi:type="dcterms:W3CDTF">2020-01-28T02:48:32Z</dcterms:created>
  <dcterms:modified xsi:type="dcterms:W3CDTF">2020-02-01T20:37:43Z</dcterms:modified>
</cp:coreProperties>
</file>