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56" r:id="rId5"/>
    <p:sldId id="294" r:id="rId6"/>
    <p:sldId id="296" r:id="rId7"/>
    <p:sldId id="297" r:id="rId8"/>
    <p:sldId id="298" r:id="rId9"/>
    <p:sldId id="299" r:id="rId10"/>
    <p:sldId id="300" r:id="rId11"/>
    <p:sldId id="291" r:id="rId12"/>
    <p:sldId id="292" r:id="rId13"/>
    <p:sldId id="293" r:id="rId14"/>
    <p:sldId id="258" r:id="rId15"/>
    <p:sldId id="301" r:id="rId16"/>
    <p:sldId id="273" r:id="rId17"/>
  </p:sldIdLst>
  <p:sldSz cx="12192000" cy="6858000"/>
  <p:notesSz cx="7010400" cy="92964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0AE"/>
    <a:srgbClr val="993300"/>
    <a:srgbClr val="CC6600"/>
    <a:srgbClr val="EC4B2F"/>
    <a:srgbClr val="000000"/>
    <a:srgbClr val="4B2B4B"/>
    <a:srgbClr val="50C6DD"/>
    <a:srgbClr val="D1CAD2"/>
    <a:srgbClr val="B7A9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54" autoAdjust="0"/>
  </p:normalViewPr>
  <p:slideViewPr>
    <p:cSldViewPr showGuides="1">
      <p:cViewPr varScale="1">
        <p:scale>
          <a:sx n="80" d="100"/>
          <a:sy n="80" d="100"/>
        </p:scale>
        <p:origin x="58" y="25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80" d="100"/>
          <a:sy n="80" d="100"/>
        </p:scale>
        <p:origin x="-2022" y="-90"/>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nl-BE"/>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7F1A4A96-82D9-489B-915B-218BDB102403}" type="datetimeFigureOut">
              <a:rPr lang="nl-BE" smtClean="0"/>
              <a:pPr/>
              <a:t>20/04/2020</a:t>
            </a:fld>
            <a:endParaRPr lang="nl-BE"/>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nl-BE"/>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0D17EFB8-940B-4475-A4F4-BBE959E16336}" type="slidenum">
              <a:rPr lang="nl-BE" smtClean="0"/>
              <a:pPr/>
              <a:t>‹nr.›</a:t>
            </a:fld>
            <a:endParaRPr lang="nl-BE"/>
          </a:p>
        </p:txBody>
      </p:sp>
    </p:spTree>
    <p:extLst>
      <p:ext uri="{BB962C8B-B14F-4D97-AF65-F5344CB8AC3E}">
        <p14:creationId xmlns:p14="http://schemas.microsoft.com/office/powerpoint/2010/main" val="27911487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nl-BE"/>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D1925427-6E8A-463A-9752-7D22F5CAF14A}" type="datetimeFigureOut">
              <a:rPr lang="nl-BE" smtClean="0"/>
              <a:pPr/>
              <a:t>20/04/2020</a:t>
            </a:fld>
            <a:endParaRPr lang="nl-BE"/>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nl-BE"/>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89ED9555-764A-4B78-873A-3D7406AAEA2B}" type="slidenum">
              <a:rPr lang="nl-BE" smtClean="0"/>
              <a:pPr/>
              <a:t>‹nr.›</a:t>
            </a:fld>
            <a:endParaRPr lang="nl-BE"/>
          </a:p>
        </p:txBody>
      </p:sp>
    </p:spTree>
    <p:extLst>
      <p:ext uri="{BB962C8B-B14F-4D97-AF65-F5344CB8AC3E}">
        <p14:creationId xmlns:p14="http://schemas.microsoft.com/office/powerpoint/2010/main" val="2761538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1CB0F3-5AB7-41FA-B57F-D5BE7086B216}" type="slidenum">
              <a:rPr lang="nl-BE" smtClean="0"/>
              <a:t>11</a:t>
            </a:fld>
            <a:endParaRPr lang="nl-BE"/>
          </a:p>
        </p:txBody>
      </p:sp>
    </p:spTree>
    <p:extLst>
      <p:ext uri="{BB962C8B-B14F-4D97-AF65-F5344CB8AC3E}">
        <p14:creationId xmlns:p14="http://schemas.microsoft.com/office/powerpoint/2010/main" val="4052709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Basic">
    <p:bg bwMode="gray">
      <p:bgPr>
        <a:solidFill>
          <a:srgbClr val="00A0AE"/>
        </a:solidFill>
        <a:effectLst/>
      </p:bgPr>
    </p:bg>
    <p:spTree>
      <p:nvGrpSpPr>
        <p:cNvPr id="1" name=""/>
        <p:cNvGrpSpPr/>
        <p:nvPr/>
      </p:nvGrpSpPr>
      <p:grpSpPr>
        <a:xfrm>
          <a:off x="0" y="0"/>
          <a:ext cx="0" cy="0"/>
          <a:chOff x="0" y="0"/>
          <a:chExt cx="0" cy="0"/>
        </a:xfrm>
      </p:grpSpPr>
      <p:sp>
        <p:nvSpPr>
          <p:cNvPr id="7" name="Rectangle 6"/>
          <p:cNvSpPr/>
          <p:nvPr userDrawn="1"/>
        </p:nvSpPr>
        <p:spPr>
          <a:xfrm>
            <a:off x="0" y="5958000"/>
            <a:ext cx="12192000" cy="90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18000" rIns="0" bIns="18000" rtlCol="0" anchor="ctr"/>
          <a:lstStyle/>
          <a:p>
            <a:pPr algn="ctr"/>
            <a:endParaRPr lang="nl-BE" sz="1100" dirty="0">
              <a:solidFill>
                <a:schemeClr val="bg1"/>
              </a:solidFill>
            </a:endParaRPr>
          </a:p>
        </p:txBody>
      </p:sp>
      <p:sp>
        <p:nvSpPr>
          <p:cNvPr id="9" name="Rectangle 8"/>
          <p:cNvSpPr/>
          <p:nvPr userDrawn="1"/>
        </p:nvSpPr>
        <p:spPr>
          <a:xfrm>
            <a:off x="0" y="6084000"/>
            <a:ext cx="2640000" cy="432000"/>
          </a:xfrm>
          <a:prstGeom prst="rect">
            <a:avLst/>
          </a:prstGeom>
          <a:solidFill>
            <a:srgbClr val="EC4B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3" name="Subtitle 2"/>
          <p:cNvSpPr>
            <a:spLocks noGrp="1"/>
          </p:cNvSpPr>
          <p:nvPr>
            <p:ph type="subTitle" idx="1"/>
          </p:nvPr>
        </p:nvSpPr>
        <p:spPr>
          <a:xfrm>
            <a:off x="0" y="3357192"/>
            <a:ext cx="12192000" cy="1800000"/>
          </a:xfrm>
          <a:noFill/>
        </p:spPr>
        <p:txBody>
          <a:bodyPr wrap="square" lIns="720000" tIns="180000" rIns="720000" bIns="540000">
            <a:noAutofit/>
          </a:bodyPr>
          <a:lstStyle>
            <a:lvl1pPr marL="0" indent="0" algn="ctr">
              <a:buNone/>
              <a:defRPr sz="3200" cap="none"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de ondertitelstijl van het model te bewerken</a:t>
            </a:r>
            <a:endParaRPr lang="nl-BE" dirty="0"/>
          </a:p>
        </p:txBody>
      </p:sp>
      <p:sp>
        <p:nvSpPr>
          <p:cNvPr id="154" name="Title 153"/>
          <p:cNvSpPr>
            <a:spLocks noGrp="1"/>
          </p:cNvSpPr>
          <p:nvPr>
            <p:ph type="title"/>
          </p:nvPr>
        </p:nvSpPr>
        <p:spPr>
          <a:xfrm>
            <a:off x="0" y="1556992"/>
            <a:ext cx="12192000" cy="1800000"/>
          </a:xfrm>
          <a:noFill/>
        </p:spPr>
        <p:txBody>
          <a:bodyPr lIns="720000" tIns="540000" rIns="720000" bIns="180000" anchor="b" anchorCtr="0">
            <a:noAutofit/>
          </a:bodyPr>
          <a:lstStyle>
            <a:lvl1pPr algn="ctr">
              <a:lnSpc>
                <a:spcPct val="90000"/>
              </a:lnSpc>
              <a:defRPr sz="3800" cap="all" baseline="0">
                <a:solidFill>
                  <a:schemeClr val="tx1"/>
                </a:solidFill>
              </a:defRPr>
            </a:lvl1pPr>
          </a:lstStyle>
          <a:p>
            <a:r>
              <a:rPr lang="nl-NL" smtClean="0"/>
              <a:t>Klik om de stijl te bewerken</a:t>
            </a:r>
            <a:endParaRPr lang="nl-BE" dirty="0"/>
          </a:p>
        </p:txBody>
      </p:sp>
      <p:sp>
        <p:nvSpPr>
          <p:cNvPr id="12" name="Footer Placeholder 11"/>
          <p:cNvSpPr>
            <a:spLocks noGrp="1"/>
          </p:cNvSpPr>
          <p:nvPr>
            <p:ph type="ftr" sz="quarter" idx="12"/>
          </p:nvPr>
        </p:nvSpPr>
        <p:spPr>
          <a:solidFill>
            <a:srgbClr val="EC4B2F"/>
          </a:solidFill>
        </p:spPr>
        <p:txBody>
          <a:bodyPr/>
          <a:lstStyle>
            <a:lvl1pPr>
              <a:defRPr>
                <a:solidFill>
                  <a:schemeClr val="tx2"/>
                </a:solidFill>
              </a:defRPr>
            </a:lvl1pPr>
          </a:lstStyle>
          <a:p>
            <a:endParaRPr lang="nl-BE" dirty="0"/>
          </a:p>
        </p:txBody>
      </p:sp>
      <p:sp>
        <p:nvSpPr>
          <p:cNvPr id="11" name="Slide Number Placeholder 10"/>
          <p:cNvSpPr>
            <a:spLocks noGrp="1"/>
          </p:cNvSpPr>
          <p:nvPr>
            <p:ph type="sldNum" sz="quarter" idx="11"/>
          </p:nvPr>
        </p:nvSpPr>
        <p:spPr>
          <a:solidFill>
            <a:srgbClr val="00A0AE"/>
          </a:solidFill>
        </p:spPr>
        <p:txBody>
          <a:bodyPr/>
          <a:lstStyle>
            <a:lvl1pPr>
              <a:defRPr>
                <a:solidFill>
                  <a:schemeClr val="tx1"/>
                </a:solidFill>
              </a:defRPr>
            </a:lvl1pPr>
          </a:lstStyle>
          <a:p>
            <a:fld id="{3B80295F-48CD-49FC-897A-CCEC919B8070}" type="slidenum">
              <a:rPr lang="nl-BE" smtClean="0"/>
              <a:pPr/>
              <a:t>‹nr.›</a:t>
            </a:fld>
            <a:endParaRPr lang="nl-BE" dirty="0"/>
          </a:p>
        </p:txBody>
      </p:sp>
      <p:pic>
        <p:nvPicPr>
          <p:cNvPr id="10" name="Picture 9" descr="TM_logo_vignet_ppt.jpg"/>
          <p:cNvPicPr>
            <a:picLocks/>
          </p:cNvPicPr>
          <p:nvPr userDrawn="1"/>
        </p:nvPicPr>
        <p:blipFill>
          <a:blip r:embed="rId2" cstate="print"/>
          <a:stretch>
            <a:fillRect/>
          </a:stretch>
        </p:blipFill>
        <p:spPr>
          <a:xfrm>
            <a:off x="480001" y="360000"/>
            <a:ext cx="2157153" cy="1155192"/>
          </a:xfrm>
          <a:prstGeom prst="rect">
            <a:avLst/>
          </a:prstGeom>
        </p:spPr>
      </p:pic>
      <p:sp>
        <p:nvSpPr>
          <p:cNvPr id="14" name="Date Placeholder 13"/>
          <p:cNvSpPr>
            <a:spLocks noGrp="1"/>
          </p:cNvSpPr>
          <p:nvPr>
            <p:ph type="dt" sz="half" idx="13"/>
          </p:nvPr>
        </p:nvSpPr>
        <p:spPr>
          <a:xfrm>
            <a:off x="1007435" y="6570001"/>
            <a:ext cx="109119" cy="200055"/>
          </a:xfrm>
          <a:solidFill>
            <a:schemeClr val="tx1"/>
          </a:solidFill>
        </p:spPr>
        <p:txBody>
          <a:bodyPr/>
          <a:lstStyle>
            <a:lvl1pPr>
              <a:defRPr sz="1300">
                <a:solidFill>
                  <a:srgbClr val="00A0AE"/>
                </a:solidFill>
              </a:defRPr>
            </a:lvl1pPr>
          </a:lstStyle>
          <a:p>
            <a:pPr algn="l"/>
            <a:endParaRPr lang="nl-BE" dirty="0"/>
          </a:p>
        </p:txBody>
      </p:sp>
      <p:sp>
        <p:nvSpPr>
          <p:cNvPr id="20" name="Rectangle 19"/>
          <p:cNvSpPr/>
          <p:nvPr userDrawn="1"/>
        </p:nvSpPr>
        <p:spPr>
          <a:xfrm>
            <a:off x="0" y="5661248"/>
            <a:ext cx="12192000" cy="288032"/>
          </a:xfrm>
          <a:prstGeom prst="rect">
            <a:avLst/>
          </a:prstGeom>
          <a:solidFill>
            <a:srgbClr val="00A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descr="image_preview.png"/>
          <p:cNvPicPr>
            <a:picLocks/>
          </p:cNvPicPr>
          <p:nvPr userDrawn="1"/>
        </p:nvPicPr>
        <p:blipFill>
          <a:blip r:embed="rId3" cstate="print"/>
          <a:stretch>
            <a:fillRect/>
          </a:stretch>
        </p:blipFill>
        <p:spPr>
          <a:xfrm>
            <a:off x="10645733" y="6192000"/>
            <a:ext cx="1138899" cy="432000"/>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 Basic">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52000"/>
            <a:ext cx="12192000" cy="4428000"/>
          </a:xfrm>
        </p:spPr>
        <p:txBody>
          <a:bodyPr bIns="144000"/>
          <a:lstStyle>
            <a:lvl1pPr marL="323850" indent="-323850">
              <a:spcBef>
                <a:spcPts val="400"/>
              </a:spcBef>
              <a:spcAft>
                <a:spcPts val="400"/>
              </a:spcAft>
              <a:buClrTx/>
              <a:defRPr/>
            </a:lvl1pPr>
            <a:lvl2pPr marL="723900" indent="-368300">
              <a:spcBef>
                <a:spcPts val="400"/>
              </a:spcBef>
              <a:spcAft>
                <a:spcPts val="400"/>
              </a:spcAft>
              <a:buClrTx/>
              <a:defRPr sz="2500"/>
            </a:lvl2pPr>
            <a:lvl3pPr marL="982663" indent="-258763">
              <a:spcBef>
                <a:spcPts val="400"/>
              </a:spcBef>
              <a:spcAft>
                <a:spcPts val="400"/>
              </a:spcAft>
              <a:buClrTx/>
              <a:defRPr sz="2300"/>
            </a:lvl3pPr>
            <a:lvl4pPr marL="1255713" indent="-273050">
              <a:spcBef>
                <a:spcPts val="400"/>
              </a:spcBef>
              <a:spcAft>
                <a:spcPts val="400"/>
              </a:spcAft>
              <a:buClrTx/>
              <a:defRPr sz="2000"/>
            </a:lvl4pPr>
            <a:lvl5pPr marL="1609725" indent="-258763">
              <a:spcBef>
                <a:spcPts val="600"/>
              </a:spcBef>
              <a:spcAft>
                <a:spcPts val="600"/>
              </a:spcAft>
              <a:defRPr sz="1700"/>
            </a:lvl5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p:txBody>
      </p:sp>
      <p:sp>
        <p:nvSpPr>
          <p:cNvPr id="7" name="Title 6"/>
          <p:cNvSpPr>
            <a:spLocks noGrp="1"/>
          </p:cNvSpPr>
          <p:nvPr>
            <p:ph type="title"/>
          </p:nvPr>
        </p:nvSpPr>
        <p:spPr/>
        <p:txBody>
          <a:bodyPr lIns="360000" tIns="180000" rIns="360000" bIns="144000"/>
          <a:lstStyle>
            <a:lvl1pPr>
              <a:defRPr>
                <a:solidFill>
                  <a:srgbClr val="00A0AE"/>
                </a:solidFill>
              </a:defRPr>
            </a:lvl1pPr>
          </a:lstStyle>
          <a:p>
            <a:r>
              <a:rPr lang="nl-NL" smtClean="0"/>
              <a:t>Klik om de stijl te bewerken</a:t>
            </a:r>
            <a:endParaRPr lang="nl-BE" dirty="0"/>
          </a:p>
        </p:txBody>
      </p:sp>
      <p:cxnSp>
        <p:nvCxnSpPr>
          <p:cNvPr id="14" name="Straight Connector 13"/>
          <p:cNvCxnSpPr/>
          <p:nvPr userDrawn="1"/>
        </p:nvCxnSpPr>
        <p:spPr>
          <a:xfrm>
            <a:off x="240000" y="1141200"/>
            <a:ext cx="11664000" cy="0"/>
          </a:xfrm>
          <a:prstGeom prst="line">
            <a:avLst/>
          </a:prstGeom>
          <a:ln w="6350">
            <a:solidFill>
              <a:srgbClr val="00A0AE"/>
            </a:solidFill>
          </a:ln>
        </p:spPr>
        <p:style>
          <a:lnRef idx="1">
            <a:schemeClr val="accent1"/>
          </a:lnRef>
          <a:fillRef idx="0">
            <a:schemeClr val="accent1"/>
          </a:fillRef>
          <a:effectRef idx="0">
            <a:schemeClr val="accent1"/>
          </a:effectRef>
          <a:fontRef idx="minor">
            <a:schemeClr val="tx1"/>
          </a:fontRef>
        </p:style>
      </p:cxnSp>
      <p:sp>
        <p:nvSpPr>
          <p:cNvPr id="16" name="Slide Number Placeholder 15"/>
          <p:cNvSpPr>
            <a:spLocks noGrp="1"/>
          </p:cNvSpPr>
          <p:nvPr>
            <p:ph type="sldNum" sz="quarter" idx="11"/>
          </p:nvPr>
        </p:nvSpPr>
        <p:spPr/>
        <p:txBody>
          <a:bodyPr/>
          <a:lstStyle/>
          <a:p>
            <a:fld id="{3B80295F-48CD-49FC-897A-CCEC919B8070}" type="slidenum">
              <a:rPr lang="nl-BE" smtClean="0"/>
              <a:pPr/>
              <a:t>‹nr.›</a:t>
            </a:fld>
            <a:endParaRPr lang="nl-BE" dirty="0"/>
          </a:p>
        </p:txBody>
      </p:sp>
      <p:sp>
        <p:nvSpPr>
          <p:cNvPr id="17" name="Footer Placeholder 16"/>
          <p:cNvSpPr>
            <a:spLocks noGrp="1"/>
          </p:cNvSpPr>
          <p:nvPr>
            <p:ph type="ftr" sz="quarter" idx="12"/>
          </p:nvPr>
        </p:nvSpPr>
        <p:spPr/>
        <p:txBody>
          <a:bodyPr/>
          <a:lstStyle/>
          <a:p>
            <a:endParaRPr lang="nl-BE" dirty="0"/>
          </a:p>
        </p:txBody>
      </p:sp>
      <p:sp>
        <p:nvSpPr>
          <p:cNvPr id="8" name="Date Placeholder 7"/>
          <p:cNvSpPr>
            <a:spLocks noGrp="1"/>
          </p:cNvSpPr>
          <p:nvPr>
            <p:ph type="dt" sz="half" idx="13"/>
          </p:nvPr>
        </p:nvSpPr>
        <p:spPr/>
        <p:txBody>
          <a:bodyPr/>
          <a:lstStyle/>
          <a:p>
            <a:pPr algn="l"/>
            <a:endParaRPr lang="nl-B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 2 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52000"/>
            <a:ext cx="12192000" cy="4734000"/>
          </a:xfrm>
        </p:spPr>
        <p:txBody>
          <a:bodyPr bIns="144000" numCol="2" spcCol="360000" anchor="ctr" anchorCtr="0"/>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p:txBody>
      </p:sp>
      <p:sp>
        <p:nvSpPr>
          <p:cNvPr id="7" name="Title 6"/>
          <p:cNvSpPr>
            <a:spLocks noGrp="1"/>
          </p:cNvSpPr>
          <p:nvPr>
            <p:ph type="title"/>
          </p:nvPr>
        </p:nvSpPr>
        <p:spPr/>
        <p:txBody>
          <a:bodyPr lIns="360000" tIns="180000" rIns="360000" bIns="144000"/>
          <a:lstStyle/>
          <a:p>
            <a:r>
              <a:rPr lang="nl-NL" smtClean="0"/>
              <a:t>Klik om de stijl te bewerken</a:t>
            </a:r>
            <a:endParaRPr lang="nl-BE" dirty="0"/>
          </a:p>
        </p:txBody>
      </p:sp>
      <p:cxnSp>
        <p:nvCxnSpPr>
          <p:cNvPr id="14" name="Straight Connector 13"/>
          <p:cNvCxnSpPr/>
          <p:nvPr userDrawn="1"/>
        </p:nvCxnSpPr>
        <p:spPr>
          <a:xfrm>
            <a:off x="240000" y="1141200"/>
            <a:ext cx="11664000" cy="0"/>
          </a:xfrm>
          <a:prstGeom prst="line">
            <a:avLst/>
          </a:prstGeom>
          <a:ln w="6350">
            <a:solidFill>
              <a:srgbClr val="00A0AE"/>
            </a:solidFill>
          </a:ln>
        </p:spPr>
        <p:style>
          <a:lnRef idx="1">
            <a:schemeClr val="accent1"/>
          </a:lnRef>
          <a:fillRef idx="0">
            <a:schemeClr val="accent1"/>
          </a:fillRef>
          <a:effectRef idx="0">
            <a:schemeClr val="accent1"/>
          </a:effectRef>
          <a:fontRef idx="minor">
            <a:schemeClr val="tx1"/>
          </a:fontRef>
        </p:style>
      </p:cxnSp>
      <p:sp>
        <p:nvSpPr>
          <p:cNvPr id="15" name="Date Placeholder 14"/>
          <p:cNvSpPr>
            <a:spLocks noGrp="1"/>
          </p:cNvSpPr>
          <p:nvPr>
            <p:ph type="dt" sz="half" idx="10"/>
          </p:nvPr>
        </p:nvSpPr>
        <p:spPr/>
        <p:txBody>
          <a:bodyPr/>
          <a:lstStyle/>
          <a:p>
            <a:pPr algn="l"/>
            <a:endParaRPr lang="nl-BE" dirty="0"/>
          </a:p>
        </p:txBody>
      </p:sp>
      <p:sp>
        <p:nvSpPr>
          <p:cNvPr id="16" name="Slide Number Placeholder 15"/>
          <p:cNvSpPr>
            <a:spLocks noGrp="1"/>
          </p:cNvSpPr>
          <p:nvPr>
            <p:ph type="sldNum" sz="quarter" idx="11"/>
          </p:nvPr>
        </p:nvSpPr>
        <p:spPr/>
        <p:txBody>
          <a:bodyPr/>
          <a:lstStyle/>
          <a:p>
            <a:fld id="{3B80295F-48CD-49FC-897A-CCEC919B8070}" type="slidenum">
              <a:rPr lang="nl-BE" smtClean="0"/>
              <a:pPr/>
              <a:t>‹nr.›</a:t>
            </a:fld>
            <a:endParaRPr lang="nl-BE" dirty="0"/>
          </a:p>
        </p:txBody>
      </p:sp>
      <p:sp>
        <p:nvSpPr>
          <p:cNvPr id="17" name="Footer Placeholder 16"/>
          <p:cNvSpPr>
            <a:spLocks noGrp="1"/>
          </p:cNvSpPr>
          <p:nvPr>
            <p:ph type="ftr" sz="quarter" idx="12"/>
          </p:nvPr>
        </p:nvSpPr>
        <p:spPr/>
        <p:txBody>
          <a:bodyPr/>
          <a:lstStyle/>
          <a:p>
            <a:endParaRPr lang="nl-B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ntent |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smtClean="0"/>
              <a:t>Klik om de stijl te bewerken</a:t>
            </a:r>
            <a:endParaRPr lang="nl-BE" dirty="0"/>
          </a:p>
        </p:txBody>
      </p:sp>
      <p:sp>
        <p:nvSpPr>
          <p:cNvPr id="3" name="Text Placeholder 2"/>
          <p:cNvSpPr>
            <a:spLocks noGrp="1"/>
          </p:cNvSpPr>
          <p:nvPr>
            <p:ph type="body" idx="1"/>
          </p:nvPr>
        </p:nvSpPr>
        <p:spPr>
          <a:xfrm>
            <a:off x="0" y="1152000"/>
            <a:ext cx="5904000" cy="1097992"/>
          </a:xfrm>
        </p:spPr>
        <p:txBody>
          <a:bodyPr lIns="252000" tIns="252000" rIns="0" bIns="0" anchor="t" anchorCtr="0">
            <a:noAutofit/>
          </a:bodyPr>
          <a:lstStyle>
            <a:lvl1pPr marL="0" indent="0">
              <a:buNone/>
              <a:defRPr sz="2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4" name="Content Placeholder 3"/>
          <p:cNvSpPr>
            <a:spLocks noGrp="1"/>
          </p:cNvSpPr>
          <p:nvPr>
            <p:ph sz="half" idx="2"/>
          </p:nvPr>
        </p:nvSpPr>
        <p:spPr>
          <a:xfrm>
            <a:off x="0" y="2285992"/>
            <a:ext cx="5904000" cy="3600000"/>
          </a:xfrm>
        </p:spPr>
        <p:txBody>
          <a:bodyPr lIns="252000" tIns="0" rIns="0"/>
          <a:lstStyle>
            <a:lvl1pPr>
              <a:defRPr sz="2600"/>
            </a:lvl1pPr>
            <a:lvl2pPr>
              <a:defRPr sz="2300"/>
            </a:lvl2pPr>
            <a:lvl3pPr>
              <a:defRPr sz="2000"/>
            </a:lvl3pPr>
            <a:lvl4pPr>
              <a:defRPr sz="1700"/>
            </a:lvl4pPr>
            <a:lvl5pPr>
              <a:defRPr sz="1600"/>
            </a:lvl5pPr>
            <a:lvl6pPr>
              <a:defRPr sz="1600"/>
            </a:lvl6pPr>
            <a:lvl7pPr>
              <a:defRPr sz="1600"/>
            </a:lvl7pPr>
            <a:lvl8pPr>
              <a:defRPr sz="1600"/>
            </a:lvl8pPr>
            <a:lvl9pPr>
              <a:defRPr sz="1600"/>
            </a:lvl9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p:txBody>
      </p:sp>
      <p:sp>
        <p:nvSpPr>
          <p:cNvPr id="5" name="Text Placeholder 4"/>
          <p:cNvSpPr>
            <a:spLocks noGrp="1"/>
          </p:cNvSpPr>
          <p:nvPr>
            <p:ph type="body" sz="quarter" idx="3"/>
          </p:nvPr>
        </p:nvSpPr>
        <p:spPr>
          <a:xfrm>
            <a:off x="6288043" y="1152000"/>
            <a:ext cx="5904000" cy="1097992"/>
          </a:xfrm>
        </p:spPr>
        <p:txBody>
          <a:bodyPr lIns="0" tIns="252000" rIns="252000" bIns="0" anchor="t" anchorCtr="0">
            <a:normAutofit/>
          </a:bodyPr>
          <a:lstStyle>
            <a:lvl1pPr marL="0" indent="0">
              <a:buNone/>
              <a:defRPr sz="2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6" name="Content Placeholder 5"/>
          <p:cNvSpPr>
            <a:spLocks noGrp="1"/>
          </p:cNvSpPr>
          <p:nvPr>
            <p:ph sz="quarter" idx="4"/>
          </p:nvPr>
        </p:nvSpPr>
        <p:spPr>
          <a:xfrm>
            <a:off x="6288043" y="2285992"/>
            <a:ext cx="5904000" cy="3600000"/>
          </a:xfrm>
        </p:spPr>
        <p:txBody>
          <a:bodyPr lIns="0" tIns="0" rIns="252000"/>
          <a:lstStyle>
            <a:lvl1pPr>
              <a:defRPr sz="2600"/>
            </a:lvl1pPr>
            <a:lvl2pPr>
              <a:defRPr sz="2300"/>
            </a:lvl2pPr>
            <a:lvl3pPr>
              <a:defRPr sz="2000"/>
            </a:lvl3pPr>
            <a:lvl4pPr>
              <a:defRPr sz="1700"/>
            </a:lvl4pPr>
            <a:lvl5pPr>
              <a:defRPr sz="1600"/>
            </a:lvl5pPr>
            <a:lvl6pPr>
              <a:defRPr sz="1600"/>
            </a:lvl6pPr>
            <a:lvl7pPr>
              <a:defRPr sz="1600"/>
            </a:lvl7pPr>
            <a:lvl8pPr>
              <a:defRPr sz="1600"/>
            </a:lvl8pPr>
            <a:lvl9pPr>
              <a:defRPr sz="1600"/>
            </a:lvl9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p:txBody>
      </p:sp>
      <p:cxnSp>
        <p:nvCxnSpPr>
          <p:cNvPr id="10" name="Straight Connector 9"/>
          <p:cNvCxnSpPr/>
          <p:nvPr userDrawn="1"/>
        </p:nvCxnSpPr>
        <p:spPr>
          <a:xfrm>
            <a:off x="240000" y="1141200"/>
            <a:ext cx="11664000" cy="0"/>
          </a:xfrm>
          <a:prstGeom prst="line">
            <a:avLst/>
          </a:prstGeom>
          <a:ln w="6350">
            <a:solidFill>
              <a:srgbClr val="4B2B4B"/>
            </a:solidFill>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0"/>
          </p:nvPr>
        </p:nvSpPr>
        <p:spPr/>
        <p:txBody>
          <a:bodyPr/>
          <a:lstStyle/>
          <a:p>
            <a:pPr algn="l"/>
            <a:endParaRPr lang="nl-BE" dirty="0"/>
          </a:p>
        </p:txBody>
      </p:sp>
      <p:sp>
        <p:nvSpPr>
          <p:cNvPr id="12" name="Slide Number Placeholder 11"/>
          <p:cNvSpPr>
            <a:spLocks noGrp="1"/>
          </p:cNvSpPr>
          <p:nvPr>
            <p:ph type="sldNum" sz="quarter" idx="11"/>
          </p:nvPr>
        </p:nvSpPr>
        <p:spPr/>
        <p:txBody>
          <a:bodyPr/>
          <a:lstStyle/>
          <a:p>
            <a:fld id="{3B80295F-48CD-49FC-897A-CCEC919B8070}" type="slidenum">
              <a:rPr lang="nl-BE" smtClean="0"/>
              <a:pPr/>
              <a:t>‹nr.›</a:t>
            </a:fld>
            <a:endParaRPr lang="nl-BE" dirty="0"/>
          </a:p>
        </p:txBody>
      </p:sp>
      <p:sp>
        <p:nvSpPr>
          <p:cNvPr id="13" name="Footer Placeholder 12"/>
          <p:cNvSpPr>
            <a:spLocks noGrp="1"/>
          </p:cNvSpPr>
          <p:nvPr>
            <p:ph type="ftr" sz="quarter" idx="12"/>
          </p:nvPr>
        </p:nvSpPr>
        <p:spPr/>
        <p:txBody>
          <a:bodyPr/>
          <a:lstStyle/>
          <a:p>
            <a:endParaRPr lang="nl-B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 1 Picture &amp;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143494" y="1152000"/>
            <a:ext cx="6762797" cy="4734000"/>
          </a:xfrm>
        </p:spPr>
        <p:txBody>
          <a:bodyPr lIns="0" rIns="0" bIns="144000"/>
          <a:lstStyle>
            <a:lvl2pPr algn="l">
              <a:defRPr/>
            </a:lvl2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p:txBody>
      </p:sp>
      <p:sp>
        <p:nvSpPr>
          <p:cNvPr id="7" name="Title 6"/>
          <p:cNvSpPr>
            <a:spLocks noGrp="1"/>
          </p:cNvSpPr>
          <p:nvPr>
            <p:ph type="title"/>
          </p:nvPr>
        </p:nvSpPr>
        <p:spPr/>
        <p:txBody>
          <a:bodyPr lIns="360000" tIns="180000" rIns="360000" bIns="144000"/>
          <a:lstStyle>
            <a:lvl1pPr>
              <a:defRPr>
                <a:solidFill>
                  <a:srgbClr val="50C6DD"/>
                </a:solidFill>
              </a:defRPr>
            </a:lvl1pPr>
          </a:lstStyle>
          <a:p>
            <a:r>
              <a:rPr lang="nl-NL" smtClean="0"/>
              <a:t>Klik om de stijl te bewerken</a:t>
            </a:r>
            <a:endParaRPr lang="nl-BE" dirty="0"/>
          </a:p>
        </p:txBody>
      </p:sp>
      <p:cxnSp>
        <p:nvCxnSpPr>
          <p:cNvPr id="20" name="Straight Connector 19"/>
          <p:cNvCxnSpPr/>
          <p:nvPr userDrawn="1"/>
        </p:nvCxnSpPr>
        <p:spPr>
          <a:xfrm>
            <a:off x="240000" y="1141200"/>
            <a:ext cx="11664000" cy="0"/>
          </a:xfrm>
          <a:prstGeom prst="line">
            <a:avLst/>
          </a:prstGeom>
          <a:ln w="6350">
            <a:solidFill>
              <a:srgbClr val="4B2B4B"/>
            </a:solidFill>
          </a:ln>
        </p:spPr>
        <p:style>
          <a:lnRef idx="1">
            <a:schemeClr val="accent1"/>
          </a:lnRef>
          <a:fillRef idx="0">
            <a:schemeClr val="accent1"/>
          </a:fillRef>
          <a:effectRef idx="0">
            <a:schemeClr val="accent1"/>
          </a:effectRef>
          <a:fontRef idx="minor">
            <a:schemeClr val="tx1"/>
          </a:fontRef>
        </p:style>
      </p:cxnSp>
      <p:sp>
        <p:nvSpPr>
          <p:cNvPr id="13" name="Picture Placeholder 87"/>
          <p:cNvSpPr>
            <a:spLocks noGrp="1"/>
          </p:cNvSpPr>
          <p:nvPr>
            <p:ph type="pic" sz="quarter" idx="10"/>
          </p:nvPr>
        </p:nvSpPr>
        <p:spPr>
          <a:xfrm>
            <a:off x="240000" y="1152000"/>
            <a:ext cx="4571989" cy="4734000"/>
          </a:xfrm>
        </p:spPr>
        <p:txBody>
          <a:bodyPr>
            <a:normAutofit/>
          </a:bodyPr>
          <a:lstStyle>
            <a:lvl1pPr>
              <a:buNone/>
              <a:defRPr sz="1000"/>
            </a:lvl1pPr>
          </a:lstStyle>
          <a:p>
            <a:r>
              <a:rPr lang="nl-NL" smtClean="0"/>
              <a:t>Klik op het pictogram als u een afbeelding wilt toevoegen</a:t>
            </a:r>
            <a:endParaRPr lang="nl-BE" dirty="0"/>
          </a:p>
        </p:txBody>
      </p:sp>
      <p:sp>
        <p:nvSpPr>
          <p:cNvPr id="9" name="Date Placeholder 8"/>
          <p:cNvSpPr>
            <a:spLocks noGrp="1"/>
          </p:cNvSpPr>
          <p:nvPr>
            <p:ph type="dt" sz="half" idx="11"/>
          </p:nvPr>
        </p:nvSpPr>
        <p:spPr/>
        <p:txBody>
          <a:bodyPr/>
          <a:lstStyle/>
          <a:p>
            <a:pPr algn="l"/>
            <a:endParaRPr lang="nl-BE" dirty="0"/>
          </a:p>
        </p:txBody>
      </p:sp>
      <p:sp>
        <p:nvSpPr>
          <p:cNvPr id="10" name="Slide Number Placeholder 9"/>
          <p:cNvSpPr>
            <a:spLocks noGrp="1"/>
          </p:cNvSpPr>
          <p:nvPr>
            <p:ph type="sldNum" sz="quarter" idx="12"/>
          </p:nvPr>
        </p:nvSpPr>
        <p:spPr/>
        <p:txBody>
          <a:bodyPr/>
          <a:lstStyle/>
          <a:p>
            <a:fld id="{3B80295F-48CD-49FC-897A-CCEC919B8070}" type="slidenum">
              <a:rPr lang="nl-BE" smtClean="0"/>
              <a:pPr/>
              <a:t>‹nr.›</a:t>
            </a:fld>
            <a:endParaRPr lang="nl-BE" dirty="0"/>
          </a:p>
        </p:txBody>
      </p:sp>
      <p:sp>
        <p:nvSpPr>
          <p:cNvPr id="11" name="Footer Placeholder 10"/>
          <p:cNvSpPr>
            <a:spLocks noGrp="1"/>
          </p:cNvSpPr>
          <p:nvPr>
            <p:ph type="ftr" sz="quarter" idx="13"/>
          </p:nvPr>
        </p:nvSpPr>
        <p:spPr/>
        <p:txBody>
          <a:bodyPr/>
          <a:lstStyle/>
          <a:p>
            <a:endParaRPr lang="nl-B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 No 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nl-BE" dirty="0"/>
          </a:p>
        </p:txBody>
      </p:sp>
      <p:sp>
        <p:nvSpPr>
          <p:cNvPr id="4" name="Slide Number Placeholder 3"/>
          <p:cNvSpPr>
            <a:spLocks noGrp="1"/>
          </p:cNvSpPr>
          <p:nvPr>
            <p:ph type="sldNum" sz="quarter" idx="11"/>
          </p:nvPr>
        </p:nvSpPr>
        <p:spPr/>
        <p:txBody>
          <a:bodyPr/>
          <a:lstStyle/>
          <a:p>
            <a:fld id="{3B80295F-48CD-49FC-897A-CCEC919B8070}" type="slidenum">
              <a:rPr lang="nl-BE" smtClean="0"/>
              <a:pPr/>
              <a:t>‹nr.›</a:t>
            </a:fld>
            <a:endParaRPr lang="nl-BE" dirty="0"/>
          </a:p>
        </p:txBody>
      </p:sp>
      <p:sp>
        <p:nvSpPr>
          <p:cNvPr id="5" name="Date Placeholder 4"/>
          <p:cNvSpPr>
            <a:spLocks noGrp="1"/>
          </p:cNvSpPr>
          <p:nvPr>
            <p:ph type="dt" sz="half" idx="12"/>
          </p:nvPr>
        </p:nvSpPr>
        <p:spPr/>
        <p:txBody>
          <a:bodyPr/>
          <a:lstStyle/>
          <a:p>
            <a:pPr algn="l"/>
            <a:endParaRPr lang="nl-BE" dirty="0"/>
          </a:p>
        </p:txBody>
      </p:sp>
      <p:sp>
        <p:nvSpPr>
          <p:cNvPr id="7" name="Text Placeholder 6"/>
          <p:cNvSpPr>
            <a:spLocks noGrp="1"/>
          </p:cNvSpPr>
          <p:nvPr>
            <p:ph type="body" sz="quarter" idx="13"/>
          </p:nvPr>
        </p:nvSpPr>
        <p:spPr>
          <a:xfrm>
            <a:off x="0" y="1"/>
            <a:ext cx="12192000" cy="5929313"/>
          </a:xfrm>
        </p:spPr>
        <p:txBody>
          <a:bodyPr/>
          <a:lstStyle>
            <a:lvl1pPr>
              <a:buClrTx/>
              <a:defRPr>
                <a:solidFill>
                  <a:srgbClr val="000000"/>
                </a:solidFill>
              </a:defRPr>
            </a:lvl1pPr>
            <a:lvl2pPr>
              <a:buClrTx/>
              <a:defRPr>
                <a:solidFill>
                  <a:srgbClr val="000000"/>
                </a:solidFill>
              </a:defRPr>
            </a:lvl2pPr>
            <a:lvl3pPr>
              <a:buClrTx/>
              <a:defRPr>
                <a:solidFill>
                  <a:srgbClr val="000000"/>
                </a:solidFill>
              </a:defRPr>
            </a:lvl3pPr>
            <a:lvl4pPr>
              <a:buClrTx/>
              <a:defRPr>
                <a:solidFill>
                  <a:srgbClr val="000000"/>
                </a:solidFill>
              </a:defRPr>
            </a:lvl4pPr>
            <a:lvl5pPr>
              <a:buClrTx/>
              <a:defRPr>
                <a:solidFill>
                  <a:srgbClr val="000000"/>
                </a:solidFill>
              </a:defRPr>
            </a:lvl5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1 Big pictur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nl-BE" dirty="0"/>
          </a:p>
        </p:txBody>
      </p:sp>
      <p:sp>
        <p:nvSpPr>
          <p:cNvPr id="4" name="Slide Number Placeholder 3"/>
          <p:cNvSpPr>
            <a:spLocks noGrp="1"/>
          </p:cNvSpPr>
          <p:nvPr>
            <p:ph type="sldNum" sz="quarter" idx="11"/>
          </p:nvPr>
        </p:nvSpPr>
        <p:spPr/>
        <p:txBody>
          <a:bodyPr/>
          <a:lstStyle/>
          <a:p>
            <a:fld id="{3B80295F-48CD-49FC-897A-CCEC919B8070}" type="slidenum">
              <a:rPr lang="nl-BE" smtClean="0"/>
              <a:pPr/>
              <a:t>‹nr.›</a:t>
            </a:fld>
            <a:endParaRPr lang="nl-BE" dirty="0"/>
          </a:p>
        </p:txBody>
      </p:sp>
      <p:sp>
        <p:nvSpPr>
          <p:cNvPr id="5" name="Date Placeholder 4"/>
          <p:cNvSpPr>
            <a:spLocks noGrp="1"/>
          </p:cNvSpPr>
          <p:nvPr>
            <p:ph type="dt" sz="half" idx="12"/>
          </p:nvPr>
        </p:nvSpPr>
        <p:spPr/>
        <p:txBody>
          <a:bodyPr/>
          <a:lstStyle/>
          <a:p>
            <a:pPr algn="l"/>
            <a:endParaRPr lang="nl-BE" dirty="0"/>
          </a:p>
        </p:txBody>
      </p:sp>
      <p:sp>
        <p:nvSpPr>
          <p:cNvPr id="7" name="Picture Placeholder 6"/>
          <p:cNvSpPr>
            <a:spLocks noGrp="1"/>
          </p:cNvSpPr>
          <p:nvPr>
            <p:ph type="pic" sz="quarter" idx="13"/>
          </p:nvPr>
        </p:nvSpPr>
        <p:spPr>
          <a:xfrm>
            <a:off x="0" y="1"/>
            <a:ext cx="12192000" cy="5929313"/>
          </a:xfrm>
        </p:spPr>
        <p:txBody>
          <a:bodyPr/>
          <a:lstStyle/>
          <a:p>
            <a:r>
              <a:rPr lang="nl-NL" smtClean="0"/>
              <a:t>Klik op het pictogram als u een afbeelding wilt toevoegen</a:t>
            </a:r>
            <a:endParaRPr lang="nl-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BC5C5CA-2A83-49F5-90BA-D5FFF7A427C2}" type="slidenum">
              <a:rPr lang="en-US"/>
              <a:pPr>
                <a:defRPr/>
              </a:pPr>
              <a:t>‹nr.›</a:t>
            </a:fld>
            <a:endParaRPr lang="en-US"/>
          </a:p>
        </p:txBody>
      </p:sp>
    </p:spTree>
    <p:extLst>
      <p:ext uri="{BB962C8B-B14F-4D97-AF65-F5344CB8AC3E}">
        <p14:creationId xmlns:p14="http://schemas.microsoft.com/office/powerpoint/2010/main" val="1578109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7" name="Rectangle 6"/>
          <p:cNvSpPr/>
          <p:nvPr/>
        </p:nvSpPr>
        <p:spPr>
          <a:xfrm>
            <a:off x="0" y="5958024"/>
            <a:ext cx="12192000" cy="900000"/>
          </a:xfrm>
          <a:prstGeom prst="rect">
            <a:avLst/>
          </a:prstGeom>
          <a:solidFill>
            <a:srgbClr val="EC4B2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18000" rIns="0" bIns="18000" rtlCol="0" anchor="ctr"/>
          <a:lstStyle/>
          <a:p>
            <a:pPr algn="ctr"/>
            <a:endParaRPr lang="nl-BE" sz="1100" dirty="0">
              <a:solidFill>
                <a:schemeClr val="bg1"/>
              </a:solidFill>
            </a:endParaRPr>
          </a:p>
        </p:txBody>
      </p:sp>
      <p:sp>
        <p:nvSpPr>
          <p:cNvPr id="82" name="Rectangle 81"/>
          <p:cNvSpPr/>
          <p:nvPr/>
        </p:nvSpPr>
        <p:spPr>
          <a:xfrm>
            <a:off x="0" y="6084000"/>
            <a:ext cx="2640000" cy="43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79" name="Footer Placeholder 4"/>
          <p:cNvSpPr>
            <a:spLocks noGrp="1"/>
          </p:cNvSpPr>
          <p:nvPr>
            <p:ph type="ftr" sz="quarter" idx="3"/>
          </p:nvPr>
        </p:nvSpPr>
        <p:spPr>
          <a:xfrm>
            <a:off x="1007435" y="6084000"/>
            <a:ext cx="5376565" cy="432000"/>
          </a:xfrm>
          <a:prstGeom prst="rect">
            <a:avLst/>
          </a:prstGeom>
          <a:solidFill>
            <a:schemeClr val="bg1"/>
          </a:solidFill>
        </p:spPr>
        <p:txBody>
          <a:bodyPr wrap="square" lIns="144000" tIns="0" rIns="144000" bIns="0" anchor="ctr" anchorCtr="0">
            <a:noAutofit/>
          </a:bodyPr>
          <a:lstStyle>
            <a:lvl1pPr algn="l">
              <a:lnSpc>
                <a:spcPct val="90000"/>
              </a:lnSpc>
              <a:defRPr sz="1500">
                <a:solidFill>
                  <a:srgbClr val="00A0AE"/>
                </a:solidFill>
                <a:latin typeface="Trebuchet MS" pitchFamily="34" charset="0"/>
              </a:defRPr>
            </a:lvl1pPr>
          </a:lstStyle>
          <a:p>
            <a:endParaRPr lang="nl-BE" dirty="0"/>
          </a:p>
        </p:txBody>
      </p:sp>
      <p:sp>
        <p:nvSpPr>
          <p:cNvPr id="86" name="Slide Number Placeholder 85"/>
          <p:cNvSpPr>
            <a:spLocks noGrp="1"/>
          </p:cNvSpPr>
          <p:nvPr>
            <p:ph type="sldNum" sz="quarter" idx="4"/>
          </p:nvPr>
        </p:nvSpPr>
        <p:spPr>
          <a:xfrm>
            <a:off x="480000" y="6084000"/>
            <a:ext cx="480000" cy="667148"/>
          </a:xfrm>
          <a:prstGeom prst="rect">
            <a:avLst/>
          </a:prstGeom>
          <a:solidFill>
            <a:srgbClr val="00A0AE"/>
          </a:solidFill>
        </p:spPr>
        <p:txBody>
          <a:bodyPr vert="horz" wrap="none" lIns="0" tIns="108000" rIns="0" bIns="0" rtlCol="0" anchor="ctr" anchorCtr="0">
            <a:noAutofit/>
          </a:bodyPr>
          <a:lstStyle>
            <a:lvl1pPr algn="ctr">
              <a:defRPr sz="2000" b="0">
                <a:solidFill>
                  <a:schemeClr val="bg1"/>
                </a:solidFill>
                <a:latin typeface="Trebuchet MS" pitchFamily="34" charset="0"/>
              </a:defRPr>
            </a:lvl1pPr>
          </a:lstStyle>
          <a:p>
            <a:fld id="{3B80295F-48CD-49FC-897A-CCEC919B8070}" type="slidenum">
              <a:rPr lang="nl-BE" smtClean="0"/>
              <a:pPr/>
              <a:t>‹nr.›</a:t>
            </a:fld>
            <a:endParaRPr lang="nl-BE" dirty="0"/>
          </a:p>
        </p:txBody>
      </p:sp>
      <p:sp>
        <p:nvSpPr>
          <p:cNvPr id="2" name="Title Placeholder 1"/>
          <p:cNvSpPr>
            <a:spLocks noGrp="1"/>
          </p:cNvSpPr>
          <p:nvPr>
            <p:ph type="title"/>
          </p:nvPr>
        </p:nvSpPr>
        <p:spPr>
          <a:xfrm>
            <a:off x="0" y="0"/>
            <a:ext cx="12192000" cy="1142984"/>
          </a:xfrm>
          <a:prstGeom prst="rect">
            <a:avLst/>
          </a:prstGeom>
          <a:ln w="0">
            <a:noFill/>
          </a:ln>
        </p:spPr>
        <p:txBody>
          <a:bodyPr vert="horz" lIns="360000" tIns="180000" rIns="360000" bIns="144000" rtlCol="0" anchor="ctr">
            <a:noAutofit/>
          </a:bodyPr>
          <a:lstStyle/>
          <a:p>
            <a:r>
              <a:rPr lang="nl-NL" smtClean="0"/>
              <a:t>Klik om de stijl te bewerken</a:t>
            </a:r>
            <a:endParaRPr lang="nl-BE" dirty="0"/>
          </a:p>
        </p:txBody>
      </p:sp>
      <p:sp>
        <p:nvSpPr>
          <p:cNvPr id="3" name="Text Placeholder 2"/>
          <p:cNvSpPr>
            <a:spLocks noGrp="1"/>
          </p:cNvSpPr>
          <p:nvPr>
            <p:ph type="body" idx="1"/>
          </p:nvPr>
        </p:nvSpPr>
        <p:spPr>
          <a:xfrm>
            <a:off x="0" y="1152000"/>
            <a:ext cx="12192000" cy="4428000"/>
          </a:xfrm>
          <a:prstGeom prst="rect">
            <a:avLst/>
          </a:prstGeom>
        </p:spPr>
        <p:txBody>
          <a:bodyPr vert="horz" lIns="432000" tIns="252000" rIns="43200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80" name="Date Placeholder 3"/>
          <p:cNvSpPr>
            <a:spLocks noGrp="1"/>
          </p:cNvSpPr>
          <p:nvPr>
            <p:ph type="dt" sz="half" idx="2"/>
          </p:nvPr>
        </p:nvSpPr>
        <p:spPr>
          <a:xfrm>
            <a:off x="1007435" y="6570001"/>
            <a:ext cx="109119" cy="200055"/>
          </a:xfrm>
          <a:prstGeom prst="rect">
            <a:avLst/>
          </a:prstGeom>
          <a:solidFill>
            <a:srgbClr val="EC4B2F"/>
          </a:solidFill>
        </p:spPr>
        <p:txBody>
          <a:bodyPr wrap="none" lIns="108000" tIns="0" rIns="0" bIns="0" anchor="b" anchorCtr="0">
            <a:spAutoFit/>
          </a:bodyPr>
          <a:lstStyle>
            <a:lvl1pPr algn="r">
              <a:defRPr sz="1300">
                <a:solidFill>
                  <a:schemeClr val="bg1"/>
                </a:solidFill>
                <a:latin typeface="Trebuchet MS" pitchFamily="34" charset="0"/>
              </a:defRPr>
            </a:lvl1pPr>
          </a:lstStyle>
          <a:p>
            <a:pPr algn="l"/>
            <a:endParaRPr lang="nl-BE" dirty="0"/>
          </a:p>
        </p:txBody>
      </p:sp>
      <p:pic>
        <p:nvPicPr>
          <p:cNvPr id="9" name="Picture 8" descr="tm_rgb.jpg"/>
          <p:cNvPicPr>
            <a:picLocks noChangeAspect="1"/>
          </p:cNvPicPr>
          <p:nvPr/>
        </p:nvPicPr>
        <p:blipFill>
          <a:blip r:embed="rId10" cstate="print"/>
          <a:stretch>
            <a:fillRect/>
          </a:stretch>
        </p:blipFill>
        <p:spPr>
          <a:xfrm>
            <a:off x="10200456" y="5976000"/>
            <a:ext cx="1650076" cy="864524"/>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50" r:id="rId2"/>
    <p:sldLayoutId id="2147483678" r:id="rId3"/>
    <p:sldLayoutId id="2147483653" r:id="rId4"/>
    <p:sldLayoutId id="2147483679" r:id="rId5"/>
    <p:sldLayoutId id="2147483688" r:id="rId6"/>
    <p:sldLayoutId id="2147483687" r:id="rId7"/>
    <p:sldLayoutId id="2147483689" r:id="rId8"/>
  </p:sldLayoutIdLst>
  <p:hf hdr="0" dt="0"/>
  <p:txStyles>
    <p:titleStyle>
      <a:lvl1pPr algn="l" defTabSz="914400" rtl="0" eaLnBrk="1" latinLnBrk="0" hangingPunct="1">
        <a:lnSpc>
          <a:spcPct val="80000"/>
        </a:lnSpc>
        <a:spcBef>
          <a:spcPct val="0"/>
        </a:spcBef>
        <a:buNone/>
        <a:defRPr sz="3600" b="1" kern="1200" cap="all" baseline="0">
          <a:solidFill>
            <a:srgbClr val="EC4B2F"/>
          </a:solidFill>
          <a:latin typeface="Trebuchet MS" pitchFamily="34" charset="0"/>
          <a:ea typeface="+mj-ea"/>
          <a:cs typeface="+mj-cs"/>
        </a:defRPr>
      </a:lvl1pPr>
    </p:titleStyle>
    <p:bodyStyle>
      <a:lvl1pPr marL="355600" indent="-355600" algn="l" defTabSz="914400" rtl="0" eaLnBrk="1" latinLnBrk="0" hangingPunct="1">
        <a:lnSpc>
          <a:spcPct val="90000"/>
        </a:lnSpc>
        <a:spcBef>
          <a:spcPts val="400"/>
        </a:spcBef>
        <a:spcAft>
          <a:spcPts val="400"/>
        </a:spcAft>
        <a:buClrTx/>
        <a:buSzPct val="90000"/>
        <a:buFont typeface="Verdana" pitchFamily="34" charset="0"/>
        <a:buChar char="•"/>
        <a:defRPr sz="3000" kern="1200">
          <a:solidFill>
            <a:srgbClr val="000000"/>
          </a:solidFill>
          <a:latin typeface="Trebuchet MS" pitchFamily="34" charset="0"/>
          <a:ea typeface="+mn-ea"/>
          <a:cs typeface="+mn-cs"/>
        </a:defRPr>
      </a:lvl1pPr>
      <a:lvl2pPr marL="723900" indent="-368300" algn="l" defTabSz="914400" rtl="0" eaLnBrk="1" latinLnBrk="0" hangingPunct="1">
        <a:lnSpc>
          <a:spcPct val="90000"/>
        </a:lnSpc>
        <a:spcBef>
          <a:spcPts val="400"/>
        </a:spcBef>
        <a:spcAft>
          <a:spcPts val="400"/>
        </a:spcAft>
        <a:buClrTx/>
        <a:buFont typeface="Arial" pitchFamily="34" charset="0"/>
        <a:buChar char="−"/>
        <a:defRPr sz="2700" kern="1200">
          <a:solidFill>
            <a:srgbClr val="000000"/>
          </a:solidFill>
          <a:latin typeface="Trebuchet MS" pitchFamily="34" charset="0"/>
          <a:ea typeface="+mn-ea"/>
          <a:cs typeface="+mn-cs"/>
        </a:defRPr>
      </a:lvl2pPr>
      <a:lvl3pPr marL="982663" indent="-258763" algn="l" defTabSz="914400" rtl="0" eaLnBrk="1" latinLnBrk="0" hangingPunct="1">
        <a:lnSpc>
          <a:spcPct val="90000"/>
        </a:lnSpc>
        <a:spcBef>
          <a:spcPts val="400"/>
        </a:spcBef>
        <a:spcAft>
          <a:spcPts val="400"/>
        </a:spcAft>
        <a:buClrTx/>
        <a:buFont typeface="Arial" pitchFamily="34" charset="0"/>
        <a:buChar char="•"/>
        <a:defRPr sz="2400" kern="1200">
          <a:solidFill>
            <a:srgbClr val="000000"/>
          </a:solidFill>
          <a:latin typeface="Trebuchet MS" pitchFamily="34" charset="0"/>
          <a:ea typeface="+mn-ea"/>
          <a:cs typeface="+mn-cs"/>
        </a:defRPr>
      </a:lvl3pPr>
      <a:lvl4pPr marL="1255713" indent="-273050" algn="l" defTabSz="914400" rtl="0" eaLnBrk="1" latinLnBrk="0" hangingPunct="1">
        <a:lnSpc>
          <a:spcPct val="90000"/>
        </a:lnSpc>
        <a:spcBef>
          <a:spcPts val="400"/>
        </a:spcBef>
        <a:spcAft>
          <a:spcPts val="400"/>
        </a:spcAft>
        <a:buClrTx/>
        <a:buFont typeface="Arial" pitchFamily="34" charset="0"/>
        <a:buChar char="»"/>
        <a:defRPr sz="2100" kern="1200">
          <a:solidFill>
            <a:srgbClr val="000000"/>
          </a:solidFill>
          <a:latin typeface="Trebuchet MS" pitchFamily="34" charset="0"/>
          <a:ea typeface="+mn-ea"/>
          <a:cs typeface="+mn-cs"/>
        </a:defRPr>
      </a:lvl4pPr>
      <a:lvl5pPr marL="1609725" indent="-258763" algn="l" defTabSz="914400" rtl="0" eaLnBrk="1" latinLnBrk="0" hangingPunct="1">
        <a:lnSpc>
          <a:spcPct val="90000"/>
        </a:lnSpc>
        <a:spcBef>
          <a:spcPts val="400"/>
        </a:spcBef>
        <a:spcAft>
          <a:spcPts val="400"/>
        </a:spcAft>
        <a:buClr>
          <a:schemeClr val="tx1"/>
        </a:buClr>
        <a:buFont typeface="Arial" pitchFamily="34" charset="0"/>
        <a:buNone/>
        <a:defRPr sz="20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tutorialsteacher.com/csharp/csharp-event" TargetMode="External"/><Relationship Id="rId2" Type="http://schemas.openxmlformats.org/officeDocument/2006/relationships/hyperlink" Target="https://www.tutorialspoint.com/csharp/csharp_events.ht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title"/>
          </p:nvPr>
        </p:nvSpPr>
        <p:spPr/>
        <p:txBody>
          <a:bodyPr/>
          <a:lstStyle/>
          <a:p>
            <a:r>
              <a:rPr lang="en-US" dirty="0" smtClean="0"/>
              <a:t>EVENTs</a:t>
            </a:r>
            <a:endParaRPr lang="en-US" dirty="0"/>
          </a:p>
        </p:txBody>
      </p:sp>
      <p:sp>
        <p:nvSpPr>
          <p:cNvPr id="4" name="Footer Placeholder 3"/>
          <p:cNvSpPr>
            <a:spLocks noGrp="1"/>
          </p:cNvSpPr>
          <p:nvPr>
            <p:ph type="ftr" sz="quarter" idx="12"/>
          </p:nvPr>
        </p:nvSpPr>
        <p:spPr/>
        <p:txBody>
          <a:bodyPr/>
          <a:lstStyle/>
          <a:p>
            <a:endParaRPr lang="nl-BE" dirty="0"/>
          </a:p>
        </p:txBody>
      </p:sp>
      <p:sp>
        <p:nvSpPr>
          <p:cNvPr id="5" name="Slide Number Placeholder 4"/>
          <p:cNvSpPr>
            <a:spLocks noGrp="1"/>
          </p:cNvSpPr>
          <p:nvPr>
            <p:ph type="sldNum" sz="quarter" idx="11"/>
          </p:nvPr>
        </p:nvSpPr>
        <p:spPr/>
        <p:txBody>
          <a:bodyPr/>
          <a:lstStyle/>
          <a:p>
            <a:fld id="{3B80295F-48CD-49FC-897A-CCEC919B8070}" type="slidenum">
              <a:rPr lang="nl-BE" smtClean="0"/>
              <a:pPr/>
              <a:t>1</a:t>
            </a:fld>
            <a:endParaRPr lang="nl-B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0" y="4797152"/>
            <a:ext cx="12192000" cy="782848"/>
          </a:xfrm>
        </p:spPr>
        <p:txBody>
          <a:bodyPr>
            <a:normAutofit fontScale="92500"/>
          </a:bodyPr>
          <a:lstStyle/>
          <a:p>
            <a:pPr eaLnBrk="1" hangingPunct="1">
              <a:defRPr/>
            </a:pPr>
            <a:r>
              <a:rPr lang="nl-BE" dirty="0" smtClean="0"/>
              <a:t>Het </a:t>
            </a:r>
            <a:r>
              <a:rPr lang="nl-BE" dirty="0" smtClean="0"/>
              <a:t>Event koppelen met een correcte methode </a:t>
            </a:r>
            <a:r>
              <a:rPr lang="nl-BE" dirty="0" err="1" smtClean="0"/>
              <a:t>m.b.v</a:t>
            </a:r>
            <a:r>
              <a:rPr lang="nl-BE" dirty="0" smtClean="0"/>
              <a:t> de </a:t>
            </a:r>
            <a:r>
              <a:rPr lang="nl-BE" dirty="0" err="1" smtClean="0"/>
              <a:t>delegate</a:t>
            </a:r>
            <a:endParaRPr lang="nl-BE" dirty="0" smtClean="0"/>
          </a:p>
        </p:txBody>
      </p:sp>
      <p:sp>
        <p:nvSpPr>
          <p:cNvPr id="18434" name="Rectangle 2"/>
          <p:cNvSpPr>
            <a:spLocks noGrp="1" noChangeArrowheads="1"/>
          </p:cNvSpPr>
          <p:nvPr>
            <p:ph type="title"/>
          </p:nvPr>
        </p:nvSpPr>
        <p:spPr/>
        <p:txBody>
          <a:bodyPr/>
          <a:lstStyle/>
          <a:p>
            <a:pPr eaLnBrk="1" hangingPunct="1"/>
            <a:r>
              <a:rPr lang="nl-BE" altLang="nl-BE" smtClean="0"/>
              <a:t>Events behandelen</a:t>
            </a:r>
          </a:p>
        </p:txBody>
      </p:sp>
      <p:pic>
        <p:nvPicPr>
          <p:cNvPr id="2" name="Afbeelding 1"/>
          <p:cNvPicPr>
            <a:picLocks noChangeAspect="1"/>
          </p:cNvPicPr>
          <p:nvPr/>
        </p:nvPicPr>
        <p:blipFill>
          <a:blip r:embed="rId2"/>
          <a:stretch>
            <a:fillRect/>
          </a:stretch>
        </p:blipFill>
        <p:spPr>
          <a:xfrm>
            <a:off x="297174" y="1268760"/>
            <a:ext cx="11597652" cy="1800200"/>
          </a:xfrm>
          <a:prstGeom prst="rect">
            <a:avLst/>
          </a:prstGeom>
          <a:ln w="15875">
            <a:solidFill>
              <a:srgbClr val="00A0AE"/>
            </a:solidFill>
          </a:ln>
        </p:spPr>
      </p:pic>
      <p:pic>
        <p:nvPicPr>
          <p:cNvPr id="3" name="Afbeelding 2"/>
          <p:cNvPicPr>
            <a:picLocks noChangeAspect="1"/>
          </p:cNvPicPr>
          <p:nvPr/>
        </p:nvPicPr>
        <p:blipFill>
          <a:blip r:embed="rId3"/>
          <a:stretch>
            <a:fillRect/>
          </a:stretch>
        </p:blipFill>
        <p:spPr>
          <a:xfrm>
            <a:off x="3849252" y="3339827"/>
            <a:ext cx="8039100" cy="1457325"/>
          </a:xfrm>
          <a:prstGeom prst="rect">
            <a:avLst/>
          </a:prstGeom>
          <a:ln w="15875">
            <a:solidFill>
              <a:srgbClr val="00A0AE"/>
            </a:solidFill>
          </a:ln>
        </p:spPr>
      </p:pic>
      <p:sp>
        <p:nvSpPr>
          <p:cNvPr id="7" name="Tekstvak 6"/>
          <p:cNvSpPr txBox="1"/>
          <p:nvPr/>
        </p:nvSpPr>
        <p:spPr>
          <a:xfrm>
            <a:off x="284945" y="3360604"/>
            <a:ext cx="3434791" cy="707886"/>
          </a:xfrm>
          <a:prstGeom prst="rect">
            <a:avLst/>
          </a:prstGeom>
          <a:solidFill>
            <a:schemeClr val="bg1"/>
          </a:solidFill>
          <a:ln w="25400">
            <a:solidFill>
              <a:srgbClr val="00A0AE"/>
            </a:solidFill>
          </a:ln>
        </p:spPr>
        <p:txBody>
          <a:bodyPr wrap="square" rtlCol="0">
            <a:spAutoFit/>
          </a:bodyPr>
          <a:lstStyle/>
          <a:p>
            <a:r>
              <a:rPr lang="nl-BE" altLang="nl-BE" sz="2000" dirty="0" smtClean="0"/>
              <a:t>Code doet in de 2 gevallen hetzelfde.</a:t>
            </a:r>
            <a:endParaRPr lang="nl-BE" altLang="nl-BE" sz="2000" dirty="0"/>
          </a:p>
        </p:txBody>
      </p:sp>
      <p:sp>
        <p:nvSpPr>
          <p:cNvPr id="8" name="Tekstvak 7"/>
          <p:cNvSpPr txBox="1"/>
          <p:nvPr/>
        </p:nvSpPr>
        <p:spPr>
          <a:xfrm>
            <a:off x="10174865" y="3428290"/>
            <a:ext cx="1686375" cy="369332"/>
          </a:xfrm>
          <a:prstGeom prst="rect">
            <a:avLst/>
          </a:prstGeom>
          <a:noFill/>
          <a:ln w="25400">
            <a:noFill/>
          </a:ln>
        </p:spPr>
        <p:txBody>
          <a:bodyPr wrap="square" rtlCol="0">
            <a:spAutoFit/>
          </a:bodyPr>
          <a:lstStyle/>
          <a:p>
            <a:pPr algn="r"/>
            <a:r>
              <a:rPr lang="nl-BE" altLang="nl-BE" dirty="0" smtClean="0"/>
              <a:t>VERKORT</a:t>
            </a:r>
            <a:endParaRPr lang="nl-BE" altLang="nl-BE" dirty="0"/>
          </a:p>
        </p:txBody>
      </p:sp>
    </p:spTree>
    <p:extLst>
      <p:ext uri="{BB962C8B-B14F-4D97-AF65-F5344CB8AC3E}">
        <p14:creationId xmlns:p14="http://schemas.microsoft.com/office/powerpoint/2010/main" val="27417326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jdelijke aanduiding voor inhoud 9"/>
          <p:cNvSpPr>
            <a:spLocks noGrp="1"/>
          </p:cNvSpPr>
          <p:nvPr>
            <p:ph idx="1"/>
          </p:nvPr>
        </p:nvSpPr>
        <p:spPr>
          <a:xfrm>
            <a:off x="0" y="1152000"/>
            <a:ext cx="12192000" cy="4725272"/>
          </a:xfrm>
        </p:spPr>
        <p:txBody>
          <a:bodyPr>
            <a:normAutofit/>
          </a:bodyPr>
          <a:lstStyle/>
          <a:p>
            <a:pPr marL="0" indent="0">
              <a:buNone/>
            </a:pPr>
            <a:r>
              <a:rPr lang="en-US" altLang="nl-BE" sz="2200" u="sng" dirty="0"/>
              <a:t>In </a:t>
            </a:r>
            <a:r>
              <a:rPr lang="nl-BE" sz="2200" u="sng" dirty="0" err="1"/>
              <a:t>MainWindow.xaml.cs</a:t>
            </a:r>
            <a:r>
              <a:rPr lang="en-US" altLang="nl-BE" sz="2200" u="sng" dirty="0"/>
              <a:t>:</a:t>
            </a:r>
          </a:p>
          <a:p>
            <a:pPr marL="0" indent="0">
              <a:buNone/>
            </a:pPr>
            <a:r>
              <a:rPr lang="nl-BE" sz="2200" dirty="0">
                <a:solidFill>
                  <a:srgbClr val="0000FF"/>
                </a:solidFill>
                <a:highlight>
                  <a:srgbClr val="FFFFFF"/>
                </a:highlight>
                <a:latin typeface="Consolas"/>
              </a:rPr>
              <a:t>private</a:t>
            </a:r>
            <a:r>
              <a:rPr lang="nl-BE" sz="2200" dirty="0">
                <a:highlight>
                  <a:srgbClr val="FFFFFF"/>
                </a:highlight>
                <a:latin typeface="Consolas"/>
              </a:rPr>
              <a:t> </a:t>
            </a:r>
            <a:r>
              <a:rPr lang="nl-BE" sz="2200" dirty="0" err="1">
                <a:solidFill>
                  <a:srgbClr val="00B050"/>
                </a:solidFill>
                <a:highlight>
                  <a:srgbClr val="FFFFFF"/>
                </a:highlight>
                <a:latin typeface="Consolas"/>
              </a:rPr>
              <a:t>void</a:t>
            </a:r>
            <a:r>
              <a:rPr lang="en-US" altLang="nl-BE" sz="2200" dirty="0">
                <a:solidFill>
                  <a:srgbClr val="00B050"/>
                </a:solidFill>
              </a:rPr>
              <a:t> </a:t>
            </a:r>
            <a:r>
              <a:rPr lang="en-US" altLang="nl-BE" sz="2200" dirty="0" err="1" smtClean="0">
                <a:latin typeface="Consolas" panose="020B0609020204030204" pitchFamily="49" charset="0"/>
                <a:cs typeface="Consolas" panose="020B0609020204030204" pitchFamily="49" charset="0"/>
              </a:rPr>
              <a:t>btnExit_Click</a:t>
            </a:r>
            <a:r>
              <a:rPr lang="en-US" altLang="nl-BE" sz="2200" dirty="0" smtClean="0">
                <a:latin typeface="Consolas" panose="020B0609020204030204" pitchFamily="49" charset="0"/>
                <a:cs typeface="Consolas" panose="020B0609020204030204" pitchFamily="49" charset="0"/>
              </a:rPr>
              <a:t>(</a:t>
            </a:r>
            <a:r>
              <a:rPr lang="nl-BE" sz="2200" dirty="0" smtClean="0">
                <a:solidFill>
                  <a:srgbClr val="FF0000"/>
                </a:solidFill>
                <a:highlight>
                  <a:srgbClr val="FFFFFF"/>
                </a:highlight>
                <a:latin typeface="Consolas"/>
              </a:rPr>
              <a:t>object </a:t>
            </a:r>
            <a:r>
              <a:rPr lang="nl-BE" sz="2200" dirty="0" err="1">
                <a:highlight>
                  <a:srgbClr val="FFFFFF"/>
                </a:highlight>
                <a:latin typeface="Consolas"/>
              </a:rPr>
              <a:t>sender</a:t>
            </a:r>
            <a:r>
              <a:rPr lang="nl-BE" sz="2200" dirty="0">
                <a:highlight>
                  <a:srgbClr val="FFFFFF"/>
                </a:highlight>
                <a:latin typeface="Consolas"/>
              </a:rPr>
              <a:t>, </a:t>
            </a:r>
            <a:r>
              <a:rPr lang="nl-BE" sz="2200" dirty="0" err="1">
                <a:solidFill>
                  <a:srgbClr val="FF0000"/>
                </a:solidFill>
                <a:highlight>
                  <a:srgbClr val="FFFFFF"/>
                </a:highlight>
                <a:latin typeface="Consolas"/>
              </a:rPr>
              <a:t>RoutedEventArgs</a:t>
            </a:r>
            <a:r>
              <a:rPr lang="nl-BE" sz="2200" dirty="0">
                <a:solidFill>
                  <a:srgbClr val="FF0000"/>
                </a:solidFill>
                <a:highlight>
                  <a:srgbClr val="FFFFFF"/>
                </a:highlight>
                <a:latin typeface="Consolas"/>
              </a:rPr>
              <a:t> </a:t>
            </a:r>
            <a:r>
              <a:rPr lang="nl-BE" sz="2200" dirty="0">
                <a:highlight>
                  <a:srgbClr val="FFFFFF"/>
                </a:highlight>
                <a:latin typeface="Consolas"/>
              </a:rPr>
              <a:t>e</a:t>
            </a:r>
            <a:r>
              <a:rPr lang="en-US" altLang="nl-BE" sz="2200" dirty="0"/>
              <a:t>)</a:t>
            </a:r>
            <a:r>
              <a:rPr lang="nl-BE" altLang="nl-BE" sz="2200" dirty="0">
                <a:latin typeface="Consolas" panose="020B0609020204030204" pitchFamily="49" charset="0"/>
                <a:cs typeface="Consolas" panose="020B0609020204030204" pitchFamily="49" charset="0"/>
              </a:rPr>
              <a:t>{</a:t>
            </a:r>
          </a:p>
          <a:p>
            <a:pPr marL="0" indent="0">
              <a:buNone/>
            </a:pPr>
            <a:r>
              <a:rPr lang="nl-BE" altLang="nl-BE" sz="2200" dirty="0">
                <a:latin typeface="Consolas" panose="020B0609020204030204" pitchFamily="49" charset="0"/>
                <a:cs typeface="Consolas" panose="020B0609020204030204" pitchFamily="49" charset="0"/>
              </a:rPr>
              <a:t>	…</a:t>
            </a:r>
          </a:p>
          <a:p>
            <a:pPr marL="0" indent="0">
              <a:buNone/>
            </a:pPr>
            <a:r>
              <a:rPr lang="nl-BE" altLang="nl-BE" sz="2200" dirty="0">
                <a:latin typeface="Consolas" panose="020B0609020204030204" pitchFamily="49" charset="0"/>
                <a:cs typeface="Consolas" panose="020B0609020204030204" pitchFamily="49" charset="0"/>
              </a:rPr>
              <a:t>}</a:t>
            </a:r>
          </a:p>
          <a:p>
            <a:pPr marL="0" indent="0">
              <a:buNone/>
            </a:pPr>
            <a:r>
              <a:rPr lang="nl-BE" altLang="nl-BE" sz="2200" u="sng" dirty="0"/>
              <a:t>In </a:t>
            </a:r>
            <a:r>
              <a:rPr lang="nl-BE" altLang="nl-BE" sz="2200" u="sng" dirty="0" err="1"/>
              <a:t>MainWindow.g.i.cs</a:t>
            </a:r>
            <a:r>
              <a:rPr lang="nl-BE" altLang="nl-BE" sz="2200" u="sng" dirty="0"/>
              <a:t>:</a:t>
            </a:r>
          </a:p>
          <a:p>
            <a:pPr marL="0" indent="0">
              <a:buNone/>
            </a:pPr>
            <a:r>
              <a:rPr lang="nl-BE" sz="2200" dirty="0" err="1">
                <a:solidFill>
                  <a:srgbClr val="0000FF"/>
                </a:solidFill>
                <a:highlight>
                  <a:srgbClr val="FFFFFF"/>
                </a:highlight>
                <a:latin typeface="Consolas"/>
              </a:rPr>
              <a:t>this</a:t>
            </a:r>
            <a:r>
              <a:rPr lang="nl-BE" sz="2200" dirty="0" err="1">
                <a:highlight>
                  <a:srgbClr val="FFFFFF"/>
                </a:highlight>
                <a:latin typeface="Consolas"/>
              </a:rPr>
              <a:t>.btnExit.Click</a:t>
            </a:r>
            <a:r>
              <a:rPr lang="nl-BE" sz="2200" dirty="0">
                <a:highlight>
                  <a:srgbClr val="FFFFFF"/>
                </a:highlight>
                <a:latin typeface="Consolas"/>
              </a:rPr>
              <a:t> += </a:t>
            </a:r>
            <a:r>
              <a:rPr lang="nl-BE" sz="2200" dirty="0">
                <a:solidFill>
                  <a:srgbClr val="0000FF"/>
                </a:solidFill>
                <a:highlight>
                  <a:srgbClr val="FFFFFF"/>
                </a:highlight>
                <a:latin typeface="Consolas"/>
              </a:rPr>
              <a:t>new</a:t>
            </a:r>
            <a:r>
              <a:rPr lang="nl-BE" sz="2200" dirty="0">
                <a:highlight>
                  <a:srgbClr val="FFFFFF"/>
                </a:highlight>
                <a:latin typeface="Consolas"/>
              </a:rPr>
              <a:t> </a:t>
            </a:r>
            <a:r>
              <a:rPr lang="nl-BE" sz="2200" dirty="0" err="1" smtClean="0">
                <a:solidFill>
                  <a:srgbClr val="2B91AF"/>
                </a:solidFill>
                <a:highlight>
                  <a:srgbClr val="FFFFFF"/>
                </a:highlight>
                <a:latin typeface="Consolas"/>
              </a:rPr>
              <a:t>RoutedEventHandler</a:t>
            </a:r>
            <a:r>
              <a:rPr lang="nl-BE" sz="2200" dirty="0" smtClean="0">
                <a:highlight>
                  <a:srgbClr val="FFFFFF"/>
                </a:highlight>
                <a:latin typeface="Consolas"/>
              </a:rPr>
              <a:t>(</a:t>
            </a:r>
            <a:r>
              <a:rPr lang="nl-BE" sz="2200" dirty="0" err="1" smtClean="0">
                <a:solidFill>
                  <a:srgbClr val="0000FF"/>
                </a:solidFill>
                <a:highlight>
                  <a:srgbClr val="FFFFFF"/>
                </a:highlight>
                <a:latin typeface="Consolas"/>
              </a:rPr>
              <a:t>this</a:t>
            </a:r>
            <a:r>
              <a:rPr lang="nl-BE" sz="2200" dirty="0" err="1" smtClean="0">
                <a:highlight>
                  <a:srgbClr val="FFFFFF"/>
                </a:highlight>
                <a:latin typeface="Consolas"/>
              </a:rPr>
              <a:t>.btnExit_Click</a:t>
            </a:r>
            <a:r>
              <a:rPr lang="nl-BE" sz="2200" dirty="0">
                <a:highlight>
                  <a:srgbClr val="FFFFFF"/>
                </a:highlight>
                <a:latin typeface="Consolas"/>
              </a:rPr>
              <a:t>);</a:t>
            </a:r>
          </a:p>
          <a:p>
            <a:pPr marL="0" indent="0">
              <a:buNone/>
            </a:pPr>
            <a:endParaRPr lang="nl-BE" altLang="nl-BE" sz="2200" u="sng" dirty="0"/>
          </a:p>
          <a:p>
            <a:pPr marL="0" indent="0">
              <a:buNone/>
            </a:pPr>
            <a:r>
              <a:rPr lang="nl-BE" altLang="nl-BE" sz="2400" u="sng" dirty="0"/>
              <a:t>Reeds gedefinieerde Event in klasse Control:</a:t>
            </a:r>
          </a:p>
          <a:p>
            <a:pPr marL="0" indent="0">
              <a:buNone/>
            </a:pPr>
            <a:r>
              <a:rPr lang="nl-BE" sz="2400" dirty="0">
                <a:solidFill>
                  <a:srgbClr val="0000FF"/>
                </a:solidFill>
                <a:highlight>
                  <a:srgbClr val="FFFFFF"/>
                </a:highlight>
                <a:latin typeface="Consolas"/>
              </a:rPr>
              <a:t>public</a:t>
            </a:r>
            <a:r>
              <a:rPr lang="nl-BE" sz="2400" dirty="0">
                <a:highlight>
                  <a:srgbClr val="FFFFFF"/>
                </a:highlight>
                <a:latin typeface="Consolas"/>
              </a:rPr>
              <a:t> </a:t>
            </a:r>
            <a:r>
              <a:rPr lang="nl-BE" sz="2400" dirty="0">
                <a:solidFill>
                  <a:srgbClr val="0000FF"/>
                </a:solidFill>
                <a:highlight>
                  <a:srgbClr val="FFFFFF"/>
                </a:highlight>
                <a:latin typeface="Consolas"/>
              </a:rPr>
              <a:t>event</a:t>
            </a:r>
            <a:r>
              <a:rPr lang="nl-BE" sz="2400" dirty="0">
                <a:highlight>
                  <a:srgbClr val="FFFFFF"/>
                </a:highlight>
                <a:latin typeface="Consolas"/>
              </a:rPr>
              <a:t> </a:t>
            </a:r>
            <a:r>
              <a:rPr lang="nl-BE" sz="2400" dirty="0" err="1">
                <a:solidFill>
                  <a:srgbClr val="2B91AF"/>
                </a:solidFill>
                <a:highlight>
                  <a:srgbClr val="FFFFFF"/>
                </a:highlight>
                <a:latin typeface="Consolas"/>
              </a:rPr>
              <a:t>RoutedEventHandler</a:t>
            </a:r>
            <a:r>
              <a:rPr lang="nl-BE" sz="2400" dirty="0">
                <a:highlight>
                  <a:srgbClr val="FFFFFF"/>
                </a:highlight>
                <a:latin typeface="Consolas"/>
              </a:rPr>
              <a:t> Click;</a:t>
            </a:r>
            <a:endParaRPr lang="nl-BE" altLang="nl-BE" sz="2400" dirty="0"/>
          </a:p>
          <a:p>
            <a:pPr marL="0" indent="0">
              <a:buNone/>
            </a:pPr>
            <a:r>
              <a:rPr lang="nl-BE" altLang="nl-BE" sz="2400" dirty="0" err="1"/>
              <a:t>OnClick</a:t>
            </a:r>
            <a:r>
              <a:rPr lang="nl-BE" altLang="nl-BE" sz="2400" dirty="0"/>
              <a:t> methode in klasse  -&gt; roept event Click op</a:t>
            </a:r>
            <a:r>
              <a:rPr lang="nl-BE" altLang="nl-BE" sz="2400" dirty="0" smtClean="0"/>
              <a:t>.</a:t>
            </a:r>
            <a:endParaRPr lang="nl-BE" altLang="nl-BE" sz="2200" dirty="0"/>
          </a:p>
          <a:p>
            <a:pPr marL="0" indent="0">
              <a:buNone/>
            </a:pPr>
            <a:endParaRPr lang="nl-BE" altLang="nl-BE" sz="2200" dirty="0"/>
          </a:p>
        </p:txBody>
      </p:sp>
      <p:sp>
        <p:nvSpPr>
          <p:cNvPr id="4098" name="Titel 1"/>
          <p:cNvSpPr>
            <a:spLocks noGrp="1"/>
          </p:cNvSpPr>
          <p:nvPr>
            <p:ph type="title"/>
          </p:nvPr>
        </p:nvSpPr>
        <p:spPr/>
        <p:txBody>
          <a:bodyPr/>
          <a:lstStyle/>
          <a:p>
            <a:r>
              <a:rPr lang="nl-BE" altLang="nl-BE" dirty="0"/>
              <a:t>.NET Framework en </a:t>
            </a:r>
            <a:r>
              <a:rPr lang="nl-BE" altLang="nl-BE" dirty="0" smtClean="0"/>
              <a:t>EVENTS</a:t>
            </a:r>
            <a:endParaRPr lang="nl-BE" altLang="nl-BE" dirty="0"/>
          </a:p>
        </p:txBody>
      </p:sp>
      <p:sp>
        <p:nvSpPr>
          <p:cNvPr id="2" name="Tijdelijke aanduiding voor voettekst 1"/>
          <p:cNvSpPr>
            <a:spLocks noGrp="1"/>
          </p:cNvSpPr>
          <p:nvPr>
            <p:ph type="ftr" sz="quarter" idx="12"/>
          </p:nvPr>
        </p:nvSpPr>
        <p:spPr/>
        <p:txBody>
          <a:bodyPr/>
          <a:lstStyle/>
          <a:p>
            <a:endParaRPr lang="nl-BE" dirty="0"/>
          </a:p>
        </p:txBody>
      </p:sp>
      <p:sp>
        <p:nvSpPr>
          <p:cNvPr id="3" name="Tijdelijke aanduiding voor dianummer 2"/>
          <p:cNvSpPr>
            <a:spLocks noGrp="1"/>
          </p:cNvSpPr>
          <p:nvPr>
            <p:ph type="sldNum" sz="quarter" idx="11"/>
          </p:nvPr>
        </p:nvSpPr>
        <p:spPr/>
        <p:txBody>
          <a:bodyPr/>
          <a:lstStyle/>
          <a:p>
            <a:fld id="{3B80295F-48CD-49FC-897A-CCEC919B8070}" type="slidenum">
              <a:rPr lang="nl-BE" smtClean="0"/>
              <a:pPr/>
              <a:t>11</a:t>
            </a:fld>
            <a:endParaRPr lang="nl-BE" dirty="0"/>
          </a:p>
        </p:txBody>
      </p:sp>
    </p:spTree>
    <p:extLst>
      <p:ext uri="{BB962C8B-B14F-4D97-AF65-F5344CB8AC3E}">
        <p14:creationId xmlns:p14="http://schemas.microsoft.com/office/powerpoint/2010/main" val="10606348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12192000" cy="4797280"/>
          </a:xfrm>
        </p:spPr>
        <p:txBody>
          <a:bodyPr>
            <a:normAutofit/>
          </a:bodyPr>
          <a:lstStyle/>
          <a:p>
            <a:pPr marL="0" indent="0">
              <a:buNone/>
            </a:pPr>
            <a:r>
              <a:rPr lang="fr-FR" dirty="0">
                <a:solidFill>
                  <a:srgbClr val="0101FD"/>
                </a:solidFill>
                <a:latin typeface="SFMono-Regular"/>
              </a:rPr>
              <a:t>public</a:t>
            </a:r>
            <a:r>
              <a:rPr lang="fr-FR" dirty="0">
                <a:solidFill>
                  <a:srgbClr val="171717"/>
                </a:solidFill>
                <a:latin typeface="SFMono-Regular"/>
              </a:rPr>
              <a:t> </a:t>
            </a:r>
            <a:r>
              <a:rPr lang="fr-FR" dirty="0" err="1">
                <a:solidFill>
                  <a:srgbClr val="0101FD"/>
                </a:solidFill>
                <a:latin typeface="SFMono-Regular"/>
              </a:rPr>
              <a:t>delegate</a:t>
            </a:r>
            <a:r>
              <a:rPr lang="fr-FR" dirty="0">
                <a:solidFill>
                  <a:srgbClr val="171717"/>
                </a:solidFill>
                <a:latin typeface="SFMono-Regular"/>
              </a:rPr>
              <a:t> </a:t>
            </a:r>
            <a:r>
              <a:rPr lang="fr-FR" dirty="0" err="1" smtClean="0">
                <a:solidFill>
                  <a:srgbClr val="0101FD"/>
                </a:solidFill>
                <a:latin typeface="SFMono-Regular"/>
              </a:rPr>
              <a:t>void</a:t>
            </a:r>
            <a:r>
              <a:rPr lang="fr-FR" dirty="0" smtClean="0">
                <a:solidFill>
                  <a:srgbClr val="171717"/>
                </a:solidFill>
                <a:latin typeface="SFMono-Regular"/>
              </a:rPr>
              <a:t> </a:t>
            </a:r>
            <a:r>
              <a:rPr lang="fr-FR" dirty="0" smtClean="0">
                <a:solidFill>
                  <a:srgbClr val="00A0AE"/>
                </a:solidFill>
                <a:latin typeface="SFMono-Regular"/>
              </a:rPr>
              <a:t>Action</a:t>
            </a:r>
            <a:r>
              <a:rPr lang="fr-FR" dirty="0" smtClean="0">
                <a:solidFill>
                  <a:srgbClr val="171717"/>
                </a:solidFill>
                <a:latin typeface="SFMono-Regular"/>
              </a:rPr>
              <a:t>&lt;</a:t>
            </a:r>
            <a:r>
              <a:rPr lang="fr-FR" dirty="0" smtClean="0">
                <a:solidFill>
                  <a:srgbClr val="0101FD"/>
                </a:solidFill>
                <a:latin typeface="SFMono-Regular"/>
              </a:rPr>
              <a:t>in</a:t>
            </a:r>
            <a:r>
              <a:rPr lang="fr-FR" dirty="0" smtClean="0">
                <a:solidFill>
                  <a:srgbClr val="171717"/>
                </a:solidFill>
                <a:latin typeface="SFMono-Regular"/>
              </a:rPr>
              <a:t> T&gt;(</a:t>
            </a:r>
            <a:r>
              <a:rPr lang="fr-FR" dirty="0">
                <a:solidFill>
                  <a:srgbClr val="171717"/>
                </a:solidFill>
                <a:latin typeface="SFMono-Regular"/>
              </a:rPr>
              <a:t>T </a:t>
            </a:r>
            <a:r>
              <a:rPr lang="fr-FR" dirty="0" err="1" smtClean="0">
                <a:solidFill>
                  <a:srgbClr val="171717"/>
                </a:solidFill>
                <a:latin typeface="SFMono-Regular"/>
              </a:rPr>
              <a:t>arg</a:t>
            </a:r>
            <a:r>
              <a:rPr lang="fr-FR" dirty="0" smtClean="0">
                <a:solidFill>
                  <a:srgbClr val="171717"/>
                </a:solidFill>
                <a:latin typeface="SFMono-Regular"/>
              </a:rPr>
              <a:t>);</a:t>
            </a:r>
          </a:p>
          <a:p>
            <a:pPr marL="0" indent="0">
              <a:buNone/>
            </a:pPr>
            <a:r>
              <a:rPr lang="fr-FR" dirty="0">
                <a:solidFill>
                  <a:srgbClr val="171717"/>
                </a:solidFill>
                <a:latin typeface="SFMono-Regular"/>
              </a:rPr>
              <a:t>	</a:t>
            </a:r>
            <a:r>
              <a:rPr lang="fr-FR" dirty="0" smtClean="0">
                <a:solidFill>
                  <a:srgbClr val="171717"/>
                </a:solidFill>
                <a:latin typeface="SFMono-Regular"/>
              </a:rPr>
              <a:t>met 	T: type van </a:t>
            </a:r>
            <a:r>
              <a:rPr lang="fr-FR" dirty="0" err="1" smtClean="0">
                <a:solidFill>
                  <a:srgbClr val="171717"/>
                </a:solidFill>
                <a:latin typeface="SFMono-Regular"/>
              </a:rPr>
              <a:t>inputparameter</a:t>
            </a:r>
            <a:endParaRPr lang="fr-FR" dirty="0" smtClean="0">
              <a:solidFill>
                <a:srgbClr val="171717"/>
              </a:solidFill>
              <a:latin typeface="SFMono-Regular"/>
            </a:endParaRPr>
          </a:p>
          <a:p>
            <a:pPr marL="0" indent="0">
              <a:buNone/>
            </a:pPr>
            <a:r>
              <a:rPr lang="fr-FR" dirty="0" smtClean="0">
                <a:solidFill>
                  <a:srgbClr val="171717"/>
                </a:solidFill>
                <a:latin typeface="SFMono-Regular"/>
              </a:rPr>
              <a:t>	</a:t>
            </a:r>
            <a:endParaRPr lang="en-GB" dirty="0" smtClean="0"/>
          </a:p>
          <a:p>
            <a:r>
              <a:rPr lang="en-GB" dirty="0" err="1" smtClean="0"/>
              <a:t>Refereert</a:t>
            </a:r>
            <a:r>
              <a:rPr lang="en-GB" dirty="0" smtClean="0"/>
              <a:t> </a:t>
            </a:r>
            <a:r>
              <a:rPr lang="en-GB" dirty="0" err="1" smtClean="0"/>
              <a:t>naar</a:t>
            </a:r>
            <a:r>
              <a:rPr lang="en-GB" dirty="0" smtClean="0"/>
              <a:t> </a:t>
            </a:r>
            <a:r>
              <a:rPr lang="en-GB" dirty="0" err="1" smtClean="0"/>
              <a:t>een</a:t>
            </a:r>
            <a:r>
              <a:rPr lang="en-GB" dirty="0" smtClean="0"/>
              <a:t> void-method met 1 </a:t>
            </a:r>
            <a:r>
              <a:rPr lang="en-GB" dirty="0" err="1" smtClean="0"/>
              <a:t>inputparameter</a:t>
            </a:r>
            <a:endParaRPr lang="nl-BE" dirty="0">
              <a:solidFill>
                <a:srgbClr val="171717"/>
              </a:solidFill>
              <a:latin typeface="SFMono-Regular"/>
            </a:endParaRPr>
          </a:p>
          <a:p>
            <a:pPr marL="0" indent="0">
              <a:buNone/>
            </a:pPr>
            <a:r>
              <a:rPr lang="nl-BE" dirty="0" smtClean="0">
                <a:solidFill>
                  <a:srgbClr val="171717"/>
                </a:solidFill>
                <a:latin typeface="SFMono-Regular"/>
              </a:rPr>
              <a:t>  </a:t>
            </a:r>
            <a:endParaRPr lang="en-US" sz="3200" dirty="0">
              <a:highlight>
                <a:srgbClr val="FFFFFF"/>
              </a:highlight>
              <a:latin typeface="Consolas"/>
            </a:endParaRPr>
          </a:p>
          <a:p>
            <a:pPr marL="0" indent="0">
              <a:buNone/>
            </a:pPr>
            <a:r>
              <a:rPr lang="nl-BE" dirty="0" smtClean="0">
                <a:solidFill>
                  <a:srgbClr val="171717"/>
                </a:solidFill>
                <a:latin typeface="SFMono-Regular"/>
              </a:rPr>
              <a:t> </a:t>
            </a:r>
            <a:endParaRPr lang="fr-FR" dirty="0">
              <a:solidFill>
                <a:srgbClr val="171717"/>
              </a:solidFill>
              <a:latin typeface="SFMono-Regular"/>
            </a:endParaRPr>
          </a:p>
        </p:txBody>
      </p:sp>
      <p:sp>
        <p:nvSpPr>
          <p:cNvPr id="3" name="Titel 2"/>
          <p:cNvSpPr>
            <a:spLocks noGrp="1"/>
          </p:cNvSpPr>
          <p:nvPr>
            <p:ph type="title"/>
          </p:nvPr>
        </p:nvSpPr>
        <p:spPr/>
        <p:txBody>
          <a:bodyPr/>
          <a:lstStyle/>
          <a:p>
            <a:r>
              <a:rPr lang="nl-BE" dirty="0" smtClean="0"/>
              <a:t>Reeds </a:t>
            </a:r>
            <a:r>
              <a:rPr lang="nl-BE" dirty="0" err="1" smtClean="0"/>
              <a:t>voorgedefineerde</a:t>
            </a:r>
            <a:r>
              <a:rPr lang="nl-BE" dirty="0" smtClean="0"/>
              <a:t> </a:t>
            </a:r>
            <a:r>
              <a:rPr lang="nl-BE" dirty="0" err="1" smtClean="0"/>
              <a:t>Delegates</a:t>
            </a:r>
            <a:r>
              <a:rPr lang="nl-BE" dirty="0" smtClean="0"/>
              <a:t>: ACTION</a:t>
            </a:r>
            <a:endParaRPr lang="en-GB"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12</a:t>
            </a:fld>
            <a:endParaRPr lang="nl-BE" dirty="0"/>
          </a:p>
        </p:txBody>
      </p:sp>
      <p:sp>
        <p:nvSpPr>
          <p:cNvPr id="5" name="Tijdelijke aanduiding voor voettekst 4"/>
          <p:cNvSpPr>
            <a:spLocks noGrp="1"/>
          </p:cNvSpPr>
          <p:nvPr>
            <p:ph type="ftr" sz="quarter" idx="12"/>
          </p:nvPr>
        </p:nvSpPr>
        <p:spPr/>
        <p:txBody>
          <a:bodyPr/>
          <a:lstStyle/>
          <a:p>
            <a:endParaRPr lang="nl-BE" dirty="0"/>
          </a:p>
        </p:txBody>
      </p:sp>
      <p:pic>
        <p:nvPicPr>
          <p:cNvPr id="6" name="Afbeelding 5"/>
          <p:cNvPicPr>
            <a:picLocks noChangeAspect="1"/>
          </p:cNvPicPr>
          <p:nvPr/>
        </p:nvPicPr>
        <p:blipFill>
          <a:blip r:embed="rId2"/>
          <a:stretch>
            <a:fillRect/>
          </a:stretch>
        </p:blipFill>
        <p:spPr>
          <a:xfrm>
            <a:off x="481538" y="4005064"/>
            <a:ext cx="7904878" cy="720080"/>
          </a:xfrm>
          <a:prstGeom prst="rect">
            <a:avLst/>
          </a:prstGeom>
          <a:ln w="15875">
            <a:solidFill>
              <a:schemeClr val="accent1">
                <a:shade val="95000"/>
                <a:satMod val="105000"/>
              </a:schemeClr>
            </a:solidFill>
          </a:ln>
        </p:spPr>
      </p:pic>
      <p:pic>
        <p:nvPicPr>
          <p:cNvPr id="7" name="Afbeelding 6"/>
          <p:cNvPicPr>
            <a:picLocks noChangeAspect="1"/>
          </p:cNvPicPr>
          <p:nvPr/>
        </p:nvPicPr>
        <p:blipFill>
          <a:blip r:embed="rId3"/>
          <a:stretch>
            <a:fillRect/>
          </a:stretch>
        </p:blipFill>
        <p:spPr>
          <a:xfrm>
            <a:off x="3863752" y="4859864"/>
            <a:ext cx="7684556" cy="907300"/>
          </a:xfrm>
          <a:prstGeom prst="rect">
            <a:avLst/>
          </a:prstGeom>
          <a:ln w="15875">
            <a:solidFill>
              <a:schemeClr val="accent1">
                <a:shade val="95000"/>
                <a:satMod val="105000"/>
              </a:schemeClr>
            </a:solidFill>
          </a:ln>
        </p:spPr>
      </p:pic>
      <p:sp>
        <p:nvSpPr>
          <p:cNvPr id="8" name="Tekstvak 7"/>
          <p:cNvSpPr txBox="1"/>
          <p:nvPr/>
        </p:nvSpPr>
        <p:spPr>
          <a:xfrm>
            <a:off x="480000" y="4865222"/>
            <a:ext cx="3095720" cy="707886"/>
          </a:xfrm>
          <a:prstGeom prst="rect">
            <a:avLst/>
          </a:prstGeom>
          <a:solidFill>
            <a:schemeClr val="bg1"/>
          </a:solidFill>
          <a:ln w="25400">
            <a:solidFill>
              <a:srgbClr val="00A0AE"/>
            </a:solidFill>
          </a:ln>
        </p:spPr>
        <p:txBody>
          <a:bodyPr wrap="square" rtlCol="0">
            <a:spAutoFit/>
          </a:bodyPr>
          <a:lstStyle/>
          <a:p>
            <a:r>
              <a:rPr lang="nl-BE" altLang="nl-BE" sz="2000" dirty="0" smtClean="0"/>
              <a:t>Code doet in de 2 gevallen hetzelfde.</a:t>
            </a:r>
            <a:endParaRPr lang="nl-BE" altLang="nl-BE" sz="2000" dirty="0"/>
          </a:p>
        </p:txBody>
      </p:sp>
    </p:spTree>
    <p:extLst>
      <p:ext uri="{BB962C8B-B14F-4D97-AF65-F5344CB8AC3E}">
        <p14:creationId xmlns:p14="http://schemas.microsoft.com/office/powerpoint/2010/main" val="3094798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en-GB" dirty="0">
                <a:hlinkClick r:id="rId2"/>
              </a:rPr>
              <a:t>https://</a:t>
            </a:r>
            <a:r>
              <a:rPr lang="en-GB" dirty="0" smtClean="0">
                <a:hlinkClick r:id="rId2"/>
              </a:rPr>
              <a:t>www.tutorialspoint.com/csharp/csharp_events.htm</a:t>
            </a:r>
            <a:endParaRPr lang="en-GB" dirty="0" smtClean="0"/>
          </a:p>
          <a:p>
            <a:r>
              <a:rPr lang="en-GB" dirty="0" smtClean="0">
                <a:hlinkClick r:id="rId3"/>
              </a:rPr>
              <a:t>https</a:t>
            </a:r>
            <a:r>
              <a:rPr lang="en-GB" dirty="0">
                <a:hlinkClick r:id="rId3"/>
              </a:rPr>
              <a:t>://</a:t>
            </a:r>
            <a:r>
              <a:rPr lang="en-GB" dirty="0" smtClean="0">
                <a:hlinkClick r:id="rId3"/>
              </a:rPr>
              <a:t>www.tutorialsteacher.com/csharp/csharp-event</a:t>
            </a:r>
            <a:endParaRPr lang="en-GB" dirty="0" smtClean="0"/>
          </a:p>
          <a:p>
            <a:pPr marL="0" indent="0">
              <a:buNone/>
            </a:pPr>
            <a:endParaRPr lang="nl-BE" dirty="0"/>
          </a:p>
          <a:p>
            <a:r>
              <a:rPr lang="nl-BE" dirty="0" smtClean="0"/>
              <a:t>Video’s</a:t>
            </a:r>
          </a:p>
          <a:p>
            <a:pPr lvl="1"/>
            <a:r>
              <a:rPr lang="nl-BE" dirty="0" smtClean="0"/>
              <a:t>Tim </a:t>
            </a:r>
            <a:r>
              <a:rPr lang="nl-BE" dirty="0" err="1" smtClean="0"/>
              <a:t>Corey</a:t>
            </a:r>
            <a:r>
              <a:rPr lang="nl-BE" dirty="0" smtClean="0"/>
              <a:t>: Events</a:t>
            </a:r>
          </a:p>
          <a:p>
            <a:pPr lvl="1"/>
            <a:r>
              <a:rPr lang="nl-BE" dirty="0" err="1" smtClean="0"/>
              <a:t>Mosh</a:t>
            </a:r>
            <a:r>
              <a:rPr lang="nl-BE" dirty="0" smtClean="0"/>
              <a:t>: Events en </a:t>
            </a:r>
            <a:r>
              <a:rPr lang="nl-BE" dirty="0" err="1" smtClean="0"/>
              <a:t>Delegates</a:t>
            </a:r>
            <a:endParaRPr lang="en-GB" dirty="0"/>
          </a:p>
        </p:txBody>
      </p:sp>
      <p:sp>
        <p:nvSpPr>
          <p:cNvPr id="3" name="Titel 2"/>
          <p:cNvSpPr>
            <a:spLocks noGrp="1"/>
          </p:cNvSpPr>
          <p:nvPr>
            <p:ph type="title"/>
          </p:nvPr>
        </p:nvSpPr>
        <p:spPr/>
        <p:txBody>
          <a:bodyPr/>
          <a:lstStyle/>
          <a:p>
            <a:r>
              <a:rPr lang="nl-BE" dirty="0" smtClean="0"/>
              <a:t>Bronnen</a:t>
            </a:r>
            <a:endParaRPr lang="en-GB"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13</a:t>
            </a:fld>
            <a:endParaRPr lang="nl-BE" dirty="0"/>
          </a:p>
        </p:txBody>
      </p:sp>
      <p:sp>
        <p:nvSpPr>
          <p:cNvPr id="5" name="Tijdelijke aanduiding voor voettekst 4"/>
          <p:cNvSpPr>
            <a:spLocks noGrp="1"/>
          </p:cNvSpPr>
          <p:nvPr>
            <p:ph type="ftr" sz="quarter" idx="12"/>
          </p:nvPr>
        </p:nvSpPr>
        <p:spPr/>
        <p:txBody>
          <a:bodyPr/>
          <a:lstStyle/>
          <a:p>
            <a:endParaRPr lang="nl-BE" dirty="0"/>
          </a:p>
        </p:txBody>
      </p:sp>
    </p:spTree>
    <p:extLst>
      <p:ext uri="{BB962C8B-B14F-4D97-AF65-F5344CB8AC3E}">
        <p14:creationId xmlns:p14="http://schemas.microsoft.com/office/powerpoint/2010/main" val="2939502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normAutofit/>
          </a:bodyPr>
          <a:lstStyle/>
          <a:p>
            <a:r>
              <a:rPr lang="nl-BE" dirty="0"/>
              <a:t>Een event is een signaal dat </a:t>
            </a:r>
            <a:r>
              <a:rPr lang="nl-BE" dirty="0" smtClean="0"/>
              <a:t>gestuurd wordt </a:t>
            </a:r>
            <a:r>
              <a:rPr lang="nl-BE" dirty="0"/>
              <a:t>door een </a:t>
            </a:r>
            <a:r>
              <a:rPr lang="nl-BE" dirty="0" smtClean="0"/>
              <a:t>object (</a:t>
            </a:r>
            <a:r>
              <a:rPr lang="nl-BE" dirty="0" smtClean="0">
                <a:solidFill>
                  <a:srgbClr val="00A0AE"/>
                </a:solidFill>
              </a:rPr>
              <a:t>zender</a:t>
            </a:r>
            <a:r>
              <a:rPr lang="nl-BE" dirty="0" smtClean="0"/>
              <a:t>). </a:t>
            </a:r>
            <a:r>
              <a:rPr lang="nl-BE" dirty="0"/>
              <a:t>Het geeft aan dat er iets gebeurd </a:t>
            </a:r>
            <a:r>
              <a:rPr lang="nl-BE" dirty="0" smtClean="0"/>
              <a:t>is in het object (</a:t>
            </a:r>
            <a:r>
              <a:rPr lang="nl-BE" dirty="0" smtClean="0">
                <a:solidFill>
                  <a:srgbClr val="00A0AE"/>
                </a:solidFill>
              </a:rPr>
              <a:t>gebeurtenis</a:t>
            </a:r>
            <a:r>
              <a:rPr lang="nl-BE" dirty="0" smtClean="0"/>
              <a:t>). De </a:t>
            </a:r>
            <a:r>
              <a:rPr lang="nl-BE" dirty="0" smtClean="0">
                <a:solidFill>
                  <a:srgbClr val="00A0AE"/>
                </a:solidFill>
              </a:rPr>
              <a:t>ontvanger</a:t>
            </a:r>
            <a:r>
              <a:rPr lang="nl-BE" dirty="0" smtClean="0"/>
              <a:t> wordt op de hoogte gesteld en bepaalt de actie (</a:t>
            </a:r>
            <a:r>
              <a:rPr lang="nl-BE" dirty="0" smtClean="0">
                <a:solidFill>
                  <a:srgbClr val="00A0AE"/>
                </a:solidFill>
              </a:rPr>
              <a:t>afhandeling</a:t>
            </a:r>
            <a:r>
              <a:rPr lang="nl-BE" dirty="0" smtClean="0"/>
              <a:t>) volgens de richtlijnen van het object. </a:t>
            </a:r>
            <a:endParaRPr lang="nl-BE" dirty="0"/>
          </a:p>
          <a:p>
            <a:r>
              <a:rPr lang="nl-BE" dirty="0" smtClean="0"/>
              <a:t>Er zijn 2 partijen:</a:t>
            </a:r>
          </a:p>
          <a:p>
            <a:pPr lvl="1"/>
            <a:r>
              <a:rPr lang="nl-BE" dirty="0" smtClean="0"/>
              <a:t>Zender: het object dat het signaal stuurt</a:t>
            </a:r>
          </a:p>
          <a:p>
            <a:pPr lvl="1"/>
            <a:r>
              <a:rPr lang="nl-BE" dirty="0" smtClean="0"/>
              <a:t>Ontvanger: degene die op de hoogte gesteld wilt worden van de actie</a:t>
            </a:r>
          </a:p>
          <a:p>
            <a:pPr lvl="1"/>
            <a:endParaRPr lang="en-GB" dirty="0"/>
          </a:p>
        </p:txBody>
      </p:sp>
      <p:sp>
        <p:nvSpPr>
          <p:cNvPr id="3" name="Titel 2"/>
          <p:cNvSpPr>
            <a:spLocks noGrp="1"/>
          </p:cNvSpPr>
          <p:nvPr>
            <p:ph type="title"/>
          </p:nvPr>
        </p:nvSpPr>
        <p:spPr/>
        <p:txBody>
          <a:bodyPr/>
          <a:lstStyle/>
          <a:p>
            <a:r>
              <a:rPr lang="nl-BE" dirty="0" smtClean="0"/>
              <a:t>Events</a:t>
            </a:r>
            <a:endParaRPr lang="en-GB"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2</a:t>
            </a:fld>
            <a:endParaRPr lang="nl-BE" dirty="0"/>
          </a:p>
        </p:txBody>
      </p:sp>
      <p:sp>
        <p:nvSpPr>
          <p:cNvPr id="5" name="Tijdelijke aanduiding voor voettekst 4"/>
          <p:cNvSpPr>
            <a:spLocks noGrp="1"/>
          </p:cNvSpPr>
          <p:nvPr>
            <p:ph type="ftr" sz="quarter" idx="12"/>
          </p:nvPr>
        </p:nvSpPr>
        <p:spPr/>
        <p:txBody>
          <a:bodyPr/>
          <a:lstStyle/>
          <a:p>
            <a:endParaRPr lang="nl-BE" dirty="0"/>
          </a:p>
        </p:txBody>
      </p:sp>
    </p:spTree>
    <p:extLst>
      <p:ext uri="{BB962C8B-B14F-4D97-AF65-F5344CB8AC3E}">
        <p14:creationId xmlns:p14="http://schemas.microsoft.com/office/powerpoint/2010/main" val="2749295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nl-BE" dirty="0" smtClean="0"/>
              <a:t>Microsoft lanceert een event om gebruikers op de hoogte te brengen van features, updates, nieuwe producten, …. Alle gebruikers die hebben aangegeven om op de hoogte gebracht te worden, worden verwittigd via mail.</a:t>
            </a:r>
          </a:p>
          <a:p>
            <a:r>
              <a:rPr lang="nl-BE" dirty="0" smtClean="0"/>
              <a:t>Microsoft is in dit voorbeeld de zender die de gebruikers verwittigd.</a:t>
            </a:r>
          </a:p>
          <a:p>
            <a:r>
              <a:rPr lang="nl-BE" dirty="0" smtClean="0"/>
              <a:t>De gebruikers zijn de ontvangers die de actie bepalen</a:t>
            </a:r>
            <a:endParaRPr lang="en-GB" dirty="0"/>
          </a:p>
        </p:txBody>
      </p:sp>
      <p:sp>
        <p:nvSpPr>
          <p:cNvPr id="3" name="Titel 2"/>
          <p:cNvSpPr>
            <a:spLocks noGrp="1"/>
          </p:cNvSpPr>
          <p:nvPr>
            <p:ph type="title"/>
          </p:nvPr>
        </p:nvSpPr>
        <p:spPr/>
        <p:txBody>
          <a:bodyPr/>
          <a:lstStyle/>
          <a:p>
            <a:r>
              <a:rPr lang="nl-BE" dirty="0" smtClean="0"/>
              <a:t>EVENTS - VOORBEELD</a:t>
            </a:r>
            <a:endParaRPr lang="en-GB"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3</a:t>
            </a:fld>
            <a:endParaRPr lang="nl-BE" dirty="0"/>
          </a:p>
        </p:txBody>
      </p:sp>
      <p:sp>
        <p:nvSpPr>
          <p:cNvPr id="5" name="Tijdelijke aanduiding voor voettekst 4"/>
          <p:cNvSpPr>
            <a:spLocks noGrp="1"/>
          </p:cNvSpPr>
          <p:nvPr>
            <p:ph type="ftr" sz="quarter" idx="12"/>
          </p:nvPr>
        </p:nvSpPr>
        <p:spPr/>
        <p:txBody>
          <a:bodyPr/>
          <a:lstStyle/>
          <a:p>
            <a:endParaRPr lang="nl-BE" dirty="0"/>
          </a:p>
        </p:txBody>
      </p:sp>
    </p:spTree>
    <p:extLst>
      <p:ext uri="{BB962C8B-B14F-4D97-AF65-F5344CB8AC3E}">
        <p14:creationId xmlns:p14="http://schemas.microsoft.com/office/powerpoint/2010/main" val="389850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normAutofit lnSpcReduction="10000"/>
          </a:bodyPr>
          <a:lstStyle/>
          <a:p>
            <a:r>
              <a:rPr lang="en-GB" dirty="0" smtClean="0"/>
              <a:t>De </a:t>
            </a:r>
            <a:r>
              <a:rPr lang="en-GB" dirty="0" err="1" smtClean="0"/>
              <a:t>slimme</a:t>
            </a:r>
            <a:r>
              <a:rPr lang="en-GB" dirty="0" smtClean="0"/>
              <a:t> </a:t>
            </a:r>
            <a:r>
              <a:rPr lang="en-GB" dirty="0" err="1" smtClean="0"/>
              <a:t>verbruiksmeter</a:t>
            </a:r>
            <a:r>
              <a:rPr lang="en-GB" dirty="0" smtClean="0"/>
              <a:t> (</a:t>
            </a:r>
            <a:r>
              <a:rPr lang="en-GB" dirty="0" err="1" smtClean="0">
                <a:solidFill>
                  <a:srgbClr val="00A0AE"/>
                </a:solidFill>
              </a:rPr>
              <a:t>zender</a:t>
            </a:r>
            <a:r>
              <a:rPr lang="en-GB" dirty="0" smtClean="0"/>
              <a:t>) </a:t>
            </a:r>
            <a:r>
              <a:rPr lang="en-GB" dirty="0" err="1" smtClean="0"/>
              <a:t>houdt</a:t>
            </a:r>
            <a:r>
              <a:rPr lang="en-GB" dirty="0" smtClean="0"/>
              <a:t> </a:t>
            </a:r>
            <a:r>
              <a:rPr lang="en-GB" dirty="0" err="1" smtClean="0"/>
              <a:t>continu</a:t>
            </a:r>
            <a:r>
              <a:rPr lang="en-GB" dirty="0" smtClean="0"/>
              <a:t> het </a:t>
            </a:r>
            <a:r>
              <a:rPr lang="en-GB" dirty="0" err="1" smtClean="0"/>
              <a:t>verbruik</a:t>
            </a:r>
            <a:r>
              <a:rPr lang="en-GB" dirty="0" smtClean="0"/>
              <a:t> </a:t>
            </a:r>
            <a:r>
              <a:rPr lang="en-GB" dirty="0" err="1" smtClean="0"/>
              <a:t>bij</a:t>
            </a:r>
            <a:r>
              <a:rPr lang="en-GB" dirty="0" smtClean="0"/>
              <a:t>. </a:t>
            </a:r>
            <a:r>
              <a:rPr lang="en-GB" dirty="0" err="1" smtClean="0"/>
              <a:t>Wanneer</a:t>
            </a:r>
            <a:r>
              <a:rPr lang="en-GB" dirty="0" smtClean="0"/>
              <a:t> </a:t>
            </a:r>
            <a:r>
              <a:rPr lang="en-GB" dirty="0" err="1" smtClean="0"/>
              <a:t>een</a:t>
            </a:r>
            <a:r>
              <a:rPr lang="en-GB" dirty="0" smtClean="0"/>
              <a:t> </a:t>
            </a:r>
            <a:r>
              <a:rPr lang="en-GB" dirty="0" err="1" smtClean="0"/>
              <a:t>ongewone</a:t>
            </a:r>
            <a:r>
              <a:rPr lang="en-GB" dirty="0" smtClean="0"/>
              <a:t> </a:t>
            </a:r>
            <a:r>
              <a:rPr lang="en-GB" dirty="0" err="1" smtClean="0"/>
              <a:t>hoog</a:t>
            </a:r>
            <a:r>
              <a:rPr lang="en-GB" dirty="0" smtClean="0"/>
              <a:t> </a:t>
            </a:r>
            <a:r>
              <a:rPr lang="en-GB" dirty="0" err="1" smtClean="0"/>
              <a:t>verbruik</a:t>
            </a:r>
            <a:r>
              <a:rPr lang="en-GB" dirty="0" smtClean="0"/>
              <a:t> </a:t>
            </a:r>
            <a:r>
              <a:rPr lang="en-GB" dirty="0" err="1" smtClean="0"/>
              <a:t>wordt</a:t>
            </a:r>
            <a:r>
              <a:rPr lang="en-GB" dirty="0" smtClean="0"/>
              <a:t> </a:t>
            </a:r>
            <a:r>
              <a:rPr lang="en-GB" dirty="0" err="1" smtClean="0"/>
              <a:t>gemeten</a:t>
            </a:r>
            <a:r>
              <a:rPr lang="en-GB" dirty="0" smtClean="0"/>
              <a:t> (</a:t>
            </a:r>
            <a:r>
              <a:rPr lang="en-GB" dirty="0" err="1">
                <a:solidFill>
                  <a:srgbClr val="00A0AE"/>
                </a:solidFill>
              </a:rPr>
              <a:t>gebeurtenis</a:t>
            </a:r>
            <a:r>
              <a:rPr lang="en-GB" dirty="0" smtClean="0"/>
              <a:t>), </a:t>
            </a:r>
            <a:r>
              <a:rPr lang="en-GB" dirty="0" err="1" smtClean="0"/>
              <a:t>dan</a:t>
            </a:r>
            <a:r>
              <a:rPr lang="en-GB" dirty="0" smtClean="0"/>
              <a:t> </a:t>
            </a:r>
            <a:r>
              <a:rPr lang="en-GB" dirty="0" err="1" smtClean="0"/>
              <a:t>kan</a:t>
            </a:r>
            <a:r>
              <a:rPr lang="en-GB" dirty="0" smtClean="0"/>
              <a:t> de </a:t>
            </a:r>
            <a:r>
              <a:rPr lang="en-GB" dirty="0" err="1" smtClean="0"/>
              <a:t>slimme</a:t>
            </a:r>
            <a:r>
              <a:rPr lang="en-GB" dirty="0" smtClean="0"/>
              <a:t> </a:t>
            </a:r>
            <a:r>
              <a:rPr lang="en-GB" dirty="0" err="1" smtClean="0"/>
              <a:t>verbruiksmeter</a:t>
            </a:r>
            <a:r>
              <a:rPr lang="en-GB" dirty="0" smtClean="0"/>
              <a:t> </a:t>
            </a:r>
            <a:r>
              <a:rPr lang="en-GB" dirty="0" err="1" smtClean="0"/>
              <a:t>een</a:t>
            </a:r>
            <a:r>
              <a:rPr lang="en-GB" dirty="0" smtClean="0"/>
              <a:t> </a:t>
            </a:r>
            <a:r>
              <a:rPr lang="en-GB" dirty="0" err="1" smtClean="0"/>
              <a:t>signaal</a:t>
            </a:r>
            <a:r>
              <a:rPr lang="en-GB" dirty="0" smtClean="0"/>
              <a:t> (</a:t>
            </a:r>
            <a:r>
              <a:rPr lang="en-GB" dirty="0">
                <a:solidFill>
                  <a:srgbClr val="00A0AE"/>
                </a:solidFill>
              </a:rPr>
              <a:t>event</a:t>
            </a:r>
            <a:r>
              <a:rPr lang="en-GB" dirty="0" smtClean="0"/>
              <a:t>) </a:t>
            </a:r>
            <a:r>
              <a:rPr lang="en-GB" dirty="0" err="1" smtClean="0"/>
              <a:t>sturen</a:t>
            </a:r>
            <a:r>
              <a:rPr lang="en-GB" dirty="0" smtClean="0"/>
              <a:t> om de </a:t>
            </a:r>
            <a:r>
              <a:rPr lang="en-GB" dirty="0" err="1" smtClean="0"/>
              <a:t>gebruiker</a:t>
            </a:r>
            <a:r>
              <a:rPr lang="en-GB" dirty="0" smtClean="0"/>
              <a:t> (</a:t>
            </a:r>
            <a:r>
              <a:rPr lang="en-GB" dirty="0" err="1">
                <a:solidFill>
                  <a:srgbClr val="00A0AE"/>
                </a:solidFill>
              </a:rPr>
              <a:t>ontvanger</a:t>
            </a:r>
            <a:r>
              <a:rPr lang="en-GB" dirty="0" smtClean="0"/>
              <a:t>) </a:t>
            </a:r>
            <a:r>
              <a:rPr lang="en-GB" dirty="0" err="1" smtClean="0"/>
              <a:t>te</a:t>
            </a:r>
            <a:r>
              <a:rPr lang="en-GB" dirty="0" smtClean="0"/>
              <a:t> </a:t>
            </a:r>
            <a:r>
              <a:rPr lang="en-GB" dirty="0" err="1" smtClean="0"/>
              <a:t>verwittigen</a:t>
            </a:r>
            <a:r>
              <a:rPr lang="en-GB" dirty="0" smtClean="0"/>
              <a:t>. De </a:t>
            </a:r>
            <a:r>
              <a:rPr lang="en-GB" dirty="0" err="1" smtClean="0"/>
              <a:t>gebruiker</a:t>
            </a:r>
            <a:r>
              <a:rPr lang="en-GB" dirty="0" smtClean="0"/>
              <a:t> </a:t>
            </a:r>
            <a:r>
              <a:rPr lang="en-GB" dirty="0" err="1" smtClean="0"/>
              <a:t>heeft</a:t>
            </a:r>
            <a:r>
              <a:rPr lang="en-GB" dirty="0" smtClean="0"/>
              <a:t> de </a:t>
            </a:r>
            <a:r>
              <a:rPr lang="en-GB" dirty="0" err="1" smtClean="0"/>
              <a:t>volgende</a:t>
            </a:r>
            <a:r>
              <a:rPr lang="en-GB" dirty="0" smtClean="0"/>
              <a:t> </a:t>
            </a:r>
            <a:r>
              <a:rPr lang="en-GB" dirty="0" err="1" smtClean="0"/>
              <a:t>mogelijkheden</a:t>
            </a:r>
            <a:r>
              <a:rPr lang="en-GB" dirty="0" smtClean="0"/>
              <a:t> hoe het </a:t>
            </a:r>
            <a:r>
              <a:rPr lang="en-GB" dirty="0" err="1" smtClean="0"/>
              <a:t>te</a:t>
            </a:r>
            <a:r>
              <a:rPr lang="en-GB" dirty="0" smtClean="0"/>
              <a:t> </a:t>
            </a:r>
            <a:r>
              <a:rPr lang="en-GB" dirty="0" err="1" smtClean="0"/>
              <a:t>hoog</a:t>
            </a:r>
            <a:r>
              <a:rPr lang="en-GB" dirty="0" smtClean="0"/>
              <a:t> </a:t>
            </a:r>
            <a:r>
              <a:rPr lang="en-GB" dirty="0" err="1" smtClean="0"/>
              <a:t>verbruik</a:t>
            </a:r>
            <a:r>
              <a:rPr lang="en-GB" dirty="0" smtClean="0"/>
              <a:t> </a:t>
            </a:r>
            <a:r>
              <a:rPr lang="en-GB" dirty="0" err="1" smtClean="0"/>
              <a:t>gesignaleerd</a:t>
            </a:r>
            <a:r>
              <a:rPr lang="en-GB" dirty="0" smtClean="0"/>
              <a:t> </a:t>
            </a:r>
            <a:r>
              <a:rPr lang="en-GB" dirty="0" err="1" smtClean="0"/>
              <a:t>wordt</a:t>
            </a:r>
            <a:r>
              <a:rPr lang="en-GB" dirty="0"/>
              <a:t> </a:t>
            </a:r>
            <a:r>
              <a:rPr lang="en-GB" dirty="0" smtClean="0"/>
              <a:t>(</a:t>
            </a:r>
            <a:r>
              <a:rPr lang="en-GB" dirty="0" err="1">
                <a:solidFill>
                  <a:srgbClr val="00A0AE"/>
                </a:solidFill>
              </a:rPr>
              <a:t>afhandeling</a:t>
            </a:r>
            <a:r>
              <a:rPr lang="en-GB" dirty="0" smtClean="0"/>
              <a:t>).</a:t>
            </a:r>
          </a:p>
          <a:p>
            <a:pPr lvl="1"/>
            <a:r>
              <a:rPr lang="en-GB" dirty="0" smtClean="0"/>
              <a:t>Via </a:t>
            </a:r>
            <a:r>
              <a:rPr lang="en-GB" dirty="0" err="1" smtClean="0"/>
              <a:t>sms</a:t>
            </a:r>
            <a:endParaRPr lang="en-GB" dirty="0" smtClean="0"/>
          </a:p>
          <a:p>
            <a:pPr lvl="1"/>
            <a:r>
              <a:rPr lang="nl-BE" dirty="0" smtClean="0"/>
              <a:t>Via lichtsignaal</a:t>
            </a:r>
          </a:p>
          <a:p>
            <a:pPr lvl="1"/>
            <a:r>
              <a:rPr lang="nl-BE" dirty="0" smtClean="0"/>
              <a:t>Via belsignaal</a:t>
            </a:r>
          </a:p>
          <a:p>
            <a:pPr lvl="1"/>
            <a:r>
              <a:rPr lang="nl-BE" dirty="0" smtClean="0"/>
              <a:t>niet</a:t>
            </a:r>
          </a:p>
        </p:txBody>
      </p:sp>
      <p:sp>
        <p:nvSpPr>
          <p:cNvPr id="3" name="Titel 2"/>
          <p:cNvSpPr>
            <a:spLocks noGrp="1"/>
          </p:cNvSpPr>
          <p:nvPr>
            <p:ph type="title"/>
          </p:nvPr>
        </p:nvSpPr>
        <p:spPr/>
        <p:txBody>
          <a:bodyPr/>
          <a:lstStyle/>
          <a:p>
            <a:r>
              <a:rPr lang="nl-BE" dirty="0" smtClean="0"/>
              <a:t>Slimme verbruiksmeter</a:t>
            </a:r>
            <a:endParaRPr lang="en-GB"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4</a:t>
            </a:fld>
            <a:endParaRPr lang="nl-BE" dirty="0"/>
          </a:p>
        </p:txBody>
      </p:sp>
      <p:sp>
        <p:nvSpPr>
          <p:cNvPr id="5" name="Tijdelijke aanduiding voor voettekst 4"/>
          <p:cNvSpPr>
            <a:spLocks noGrp="1"/>
          </p:cNvSpPr>
          <p:nvPr>
            <p:ph type="ftr" sz="quarter" idx="12"/>
          </p:nvPr>
        </p:nvSpPr>
        <p:spPr/>
        <p:txBody>
          <a:bodyPr/>
          <a:lstStyle/>
          <a:p>
            <a:endParaRPr lang="nl-BE" dirty="0"/>
          </a:p>
        </p:txBody>
      </p:sp>
    </p:spTree>
    <p:extLst>
      <p:ext uri="{BB962C8B-B14F-4D97-AF65-F5344CB8AC3E}">
        <p14:creationId xmlns:p14="http://schemas.microsoft.com/office/powerpoint/2010/main" val="30731153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jdelijke aanduiding voor inhoud 2"/>
          <p:cNvSpPr>
            <a:spLocks noGrp="1"/>
          </p:cNvSpPr>
          <p:nvPr>
            <p:ph idx="1"/>
          </p:nvPr>
        </p:nvSpPr>
        <p:spPr>
          <a:xfrm>
            <a:off x="0" y="1152000"/>
            <a:ext cx="7104112" cy="5085312"/>
          </a:xfrm>
        </p:spPr>
        <p:txBody>
          <a:bodyPr>
            <a:normAutofit fontScale="77500" lnSpcReduction="20000"/>
          </a:bodyPr>
          <a:lstStyle/>
          <a:p>
            <a:pPr marL="0" indent="0">
              <a:buNone/>
            </a:pPr>
            <a:r>
              <a:rPr lang="nl-BE" sz="2200" dirty="0">
                <a:solidFill>
                  <a:srgbClr val="0000FF"/>
                </a:solidFill>
                <a:highlight>
                  <a:srgbClr val="FFFFFF"/>
                </a:highlight>
                <a:latin typeface="Consolas"/>
              </a:rPr>
              <a:t>public</a:t>
            </a:r>
            <a:r>
              <a:rPr lang="nl-BE" sz="2200" dirty="0">
                <a:highlight>
                  <a:srgbClr val="FFFFFF"/>
                </a:highlight>
                <a:latin typeface="Consolas"/>
              </a:rPr>
              <a:t> </a:t>
            </a:r>
            <a:r>
              <a:rPr lang="nl-BE" sz="2200" dirty="0" err="1">
                <a:solidFill>
                  <a:srgbClr val="0000FF"/>
                </a:solidFill>
                <a:highlight>
                  <a:srgbClr val="FFFFFF"/>
                </a:highlight>
                <a:latin typeface="Consolas"/>
              </a:rPr>
              <a:t>delegate</a:t>
            </a:r>
            <a:r>
              <a:rPr lang="nl-BE" sz="2200" dirty="0">
                <a:highlight>
                  <a:srgbClr val="FFFFFF"/>
                </a:highlight>
                <a:latin typeface="Consolas"/>
              </a:rPr>
              <a:t> </a:t>
            </a:r>
            <a:r>
              <a:rPr lang="nl-BE" sz="2200" dirty="0" err="1">
                <a:solidFill>
                  <a:srgbClr val="0000FF"/>
                </a:solidFill>
                <a:highlight>
                  <a:srgbClr val="FFFFFF"/>
                </a:highlight>
                <a:latin typeface="Consolas"/>
              </a:rPr>
              <a:t>void</a:t>
            </a:r>
            <a:r>
              <a:rPr lang="nl-BE" sz="2200" dirty="0">
                <a:highlight>
                  <a:srgbClr val="FFFFFF"/>
                </a:highlight>
                <a:latin typeface="Consolas"/>
              </a:rPr>
              <a:t> </a:t>
            </a:r>
            <a:r>
              <a:rPr lang="nl-BE" sz="2200" dirty="0" err="1">
                <a:solidFill>
                  <a:srgbClr val="2B91AF"/>
                </a:solidFill>
                <a:highlight>
                  <a:srgbClr val="FFFFFF"/>
                </a:highlight>
                <a:latin typeface="Consolas"/>
              </a:rPr>
              <a:t>VerbruikHandler</a:t>
            </a:r>
            <a:r>
              <a:rPr lang="nl-BE" sz="2200" dirty="0">
                <a:highlight>
                  <a:srgbClr val="FFFFFF"/>
                </a:highlight>
                <a:latin typeface="Consolas"/>
              </a:rPr>
              <a:t>(</a:t>
            </a:r>
            <a:r>
              <a:rPr lang="nl-BE" sz="2200" dirty="0">
                <a:solidFill>
                  <a:srgbClr val="0000FF"/>
                </a:solidFill>
                <a:highlight>
                  <a:srgbClr val="FFFFFF"/>
                </a:highlight>
                <a:latin typeface="Consolas"/>
              </a:rPr>
              <a:t>int</a:t>
            </a:r>
            <a:r>
              <a:rPr lang="nl-BE" sz="2200" dirty="0">
                <a:highlight>
                  <a:srgbClr val="FFFFFF"/>
                </a:highlight>
                <a:latin typeface="Consolas"/>
              </a:rPr>
              <a:t> stand);</a:t>
            </a:r>
          </a:p>
          <a:p>
            <a:pPr marL="0" indent="0">
              <a:buNone/>
            </a:pPr>
            <a:endParaRPr lang="nl-BE" sz="2200" dirty="0" smtClean="0">
              <a:solidFill>
                <a:srgbClr val="0000FF"/>
              </a:solidFill>
              <a:highlight>
                <a:srgbClr val="FFFFFF"/>
              </a:highlight>
              <a:latin typeface="Consolas"/>
            </a:endParaRPr>
          </a:p>
          <a:p>
            <a:pPr marL="0" indent="0">
              <a:buNone/>
            </a:pPr>
            <a:r>
              <a:rPr lang="nl-BE" sz="2200" dirty="0" smtClean="0">
                <a:solidFill>
                  <a:srgbClr val="0000FF"/>
                </a:solidFill>
                <a:highlight>
                  <a:srgbClr val="FFFFFF"/>
                </a:highlight>
                <a:latin typeface="Consolas"/>
              </a:rPr>
              <a:t>class</a:t>
            </a:r>
            <a:r>
              <a:rPr lang="nl-BE" sz="2200" dirty="0" smtClean="0">
                <a:highlight>
                  <a:srgbClr val="FFFFFF"/>
                </a:highlight>
                <a:latin typeface="Consolas"/>
              </a:rPr>
              <a:t> </a:t>
            </a:r>
            <a:r>
              <a:rPr lang="nl-BE" sz="2200" dirty="0">
                <a:solidFill>
                  <a:srgbClr val="2B91AF"/>
                </a:solidFill>
                <a:highlight>
                  <a:srgbClr val="FFFFFF"/>
                </a:highlight>
                <a:latin typeface="Consolas"/>
              </a:rPr>
              <a:t>Verbruiksmeter</a:t>
            </a:r>
            <a:r>
              <a:rPr lang="nl-BE" sz="2200" dirty="0">
                <a:highlight>
                  <a:srgbClr val="FFFFFF"/>
                </a:highlight>
                <a:latin typeface="Consolas"/>
              </a:rPr>
              <a:t> </a:t>
            </a:r>
            <a:r>
              <a:rPr lang="nl-BE" sz="2200" dirty="0">
                <a:highlight>
                  <a:srgbClr val="FFFFFF"/>
                </a:highlight>
                <a:latin typeface="Consolas"/>
              </a:rPr>
              <a:t>{</a:t>
            </a:r>
            <a:endParaRPr lang="nl-BE" sz="2200" dirty="0">
              <a:highlight>
                <a:srgbClr val="FFFFFF"/>
              </a:highlight>
              <a:latin typeface="Consolas"/>
            </a:endParaRPr>
          </a:p>
          <a:p>
            <a:pPr marL="0" indent="0">
              <a:buNone/>
            </a:pPr>
            <a:r>
              <a:rPr lang="nl-BE" sz="2200" dirty="0">
                <a:solidFill>
                  <a:srgbClr val="0000FF"/>
                </a:solidFill>
                <a:highlight>
                  <a:srgbClr val="FFFFFF"/>
                </a:highlight>
                <a:latin typeface="Consolas"/>
              </a:rPr>
              <a:t> </a:t>
            </a:r>
            <a:r>
              <a:rPr lang="nl-BE" sz="2200" dirty="0" smtClean="0">
                <a:solidFill>
                  <a:srgbClr val="0000FF"/>
                </a:solidFill>
                <a:highlight>
                  <a:srgbClr val="FFFFFF"/>
                </a:highlight>
                <a:latin typeface="Consolas"/>
              </a:rPr>
              <a:t>  public</a:t>
            </a:r>
            <a:r>
              <a:rPr lang="nl-BE" sz="2200" dirty="0" smtClean="0">
                <a:highlight>
                  <a:srgbClr val="FFFFFF"/>
                </a:highlight>
                <a:latin typeface="Consolas"/>
              </a:rPr>
              <a:t> </a:t>
            </a:r>
            <a:r>
              <a:rPr lang="nl-BE" sz="2200" dirty="0">
                <a:solidFill>
                  <a:srgbClr val="0000FF"/>
                </a:solidFill>
                <a:highlight>
                  <a:srgbClr val="FFFFFF"/>
                </a:highlight>
                <a:latin typeface="Consolas"/>
              </a:rPr>
              <a:t>event</a:t>
            </a:r>
            <a:r>
              <a:rPr lang="nl-BE" sz="2200" dirty="0">
                <a:highlight>
                  <a:srgbClr val="FFFFFF"/>
                </a:highlight>
                <a:latin typeface="Consolas"/>
              </a:rPr>
              <a:t> </a:t>
            </a:r>
            <a:r>
              <a:rPr lang="nl-BE" sz="2200" dirty="0" err="1">
                <a:solidFill>
                  <a:srgbClr val="2B91AF"/>
                </a:solidFill>
                <a:highlight>
                  <a:srgbClr val="FFFFFF"/>
                </a:highlight>
                <a:latin typeface="Consolas"/>
              </a:rPr>
              <a:t>VerbruikHandler</a:t>
            </a:r>
            <a:r>
              <a:rPr lang="nl-BE" sz="2200" dirty="0">
                <a:highlight>
                  <a:srgbClr val="FFFFFF"/>
                </a:highlight>
                <a:latin typeface="Consolas"/>
              </a:rPr>
              <a:t> </a:t>
            </a:r>
            <a:r>
              <a:rPr lang="nl-BE" sz="2200" dirty="0" err="1">
                <a:highlight>
                  <a:srgbClr val="FFFFFF"/>
                </a:highlight>
                <a:latin typeface="Consolas"/>
              </a:rPr>
              <a:t>TeHoogVerbruikEvent</a:t>
            </a:r>
            <a:r>
              <a:rPr lang="nl-BE" sz="2200" dirty="0" smtClean="0">
                <a:highlight>
                  <a:srgbClr val="FFFFFF"/>
                </a:highlight>
                <a:latin typeface="Consolas"/>
              </a:rPr>
              <a:t>;</a:t>
            </a:r>
          </a:p>
          <a:p>
            <a:pPr marL="0" indent="0">
              <a:buNone/>
            </a:pPr>
            <a:endParaRPr lang="nl-BE" sz="2200" dirty="0">
              <a:highlight>
                <a:srgbClr val="FFFFFF"/>
              </a:highlight>
              <a:latin typeface="Consolas"/>
            </a:endParaRPr>
          </a:p>
          <a:p>
            <a:pPr marL="0" indent="0">
              <a:buNone/>
            </a:pPr>
            <a:r>
              <a:rPr lang="nl-BE" sz="2200" dirty="0" smtClean="0">
                <a:solidFill>
                  <a:srgbClr val="0000FF"/>
                </a:solidFill>
                <a:highlight>
                  <a:srgbClr val="FFFFFF"/>
                </a:highlight>
                <a:latin typeface="Consolas"/>
              </a:rPr>
              <a:t>   public </a:t>
            </a:r>
            <a:r>
              <a:rPr lang="nl-BE" sz="2200" dirty="0">
                <a:solidFill>
                  <a:srgbClr val="0000FF"/>
                </a:solidFill>
                <a:highlight>
                  <a:srgbClr val="FFFFFF"/>
                </a:highlight>
                <a:latin typeface="Consolas"/>
              </a:rPr>
              <a:t>int</a:t>
            </a:r>
            <a:r>
              <a:rPr lang="nl-BE" sz="2200" dirty="0">
                <a:highlight>
                  <a:srgbClr val="FFFFFF"/>
                </a:highlight>
                <a:latin typeface="Consolas"/>
              </a:rPr>
              <a:t> Meterstand {</a:t>
            </a:r>
            <a:r>
              <a:rPr lang="nl-BE" sz="2400" dirty="0">
                <a:solidFill>
                  <a:srgbClr val="0000FF"/>
                </a:solidFill>
                <a:highlight>
                  <a:srgbClr val="FFFFFF"/>
                </a:highlight>
                <a:latin typeface="Consolas"/>
              </a:rPr>
              <a:t>get</a:t>
            </a:r>
            <a:r>
              <a:rPr lang="nl-BE" sz="2400" dirty="0">
                <a:highlight>
                  <a:srgbClr val="FFFFFF"/>
                </a:highlight>
                <a:latin typeface="Consolas"/>
              </a:rPr>
              <a:t>; </a:t>
            </a:r>
            <a:r>
              <a:rPr lang="nl-BE" sz="2400" dirty="0">
                <a:solidFill>
                  <a:srgbClr val="0000FF"/>
                </a:solidFill>
                <a:highlight>
                  <a:srgbClr val="FFFFFF"/>
                </a:highlight>
                <a:latin typeface="Consolas"/>
              </a:rPr>
              <a:t>set</a:t>
            </a:r>
            <a:r>
              <a:rPr lang="nl-BE" sz="2400" dirty="0">
                <a:highlight>
                  <a:srgbClr val="FFFFFF"/>
                </a:highlight>
                <a:latin typeface="Consolas"/>
              </a:rPr>
              <a:t>;</a:t>
            </a:r>
            <a:r>
              <a:rPr lang="nl-BE" sz="2200" dirty="0">
                <a:highlight>
                  <a:srgbClr val="FFFFFF"/>
                </a:highlight>
                <a:latin typeface="Consolas"/>
              </a:rPr>
              <a:t>}</a:t>
            </a:r>
            <a:endParaRPr lang="nl-BE" sz="2200" dirty="0">
              <a:highlight>
                <a:srgbClr val="FFFFFF"/>
              </a:highlight>
              <a:latin typeface="Consolas"/>
            </a:endParaRPr>
          </a:p>
          <a:p>
            <a:pPr marL="0" indent="0">
              <a:buNone/>
            </a:pPr>
            <a:r>
              <a:rPr lang="nl-BE" sz="2200" dirty="0">
                <a:highlight>
                  <a:srgbClr val="FFFFFF"/>
                </a:highlight>
                <a:latin typeface="Consolas"/>
              </a:rPr>
              <a:t>  </a:t>
            </a:r>
            <a:r>
              <a:rPr lang="nl-BE" sz="2200" dirty="0" smtClean="0">
                <a:highlight>
                  <a:srgbClr val="FFFFFF"/>
                </a:highlight>
                <a:latin typeface="Consolas"/>
              </a:rPr>
              <a:t> </a:t>
            </a:r>
            <a:r>
              <a:rPr lang="nl-BE" sz="2200" dirty="0" smtClean="0">
                <a:solidFill>
                  <a:srgbClr val="0000FF"/>
                </a:solidFill>
                <a:highlight>
                  <a:srgbClr val="FFFFFF"/>
                </a:highlight>
                <a:latin typeface="Consolas"/>
              </a:rPr>
              <a:t>public</a:t>
            </a:r>
            <a:r>
              <a:rPr lang="nl-BE" sz="2200" dirty="0" smtClean="0">
                <a:highlight>
                  <a:srgbClr val="FFFFFF"/>
                </a:highlight>
                <a:latin typeface="Consolas"/>
              </a:rPr>
              <a:t> </a:t>
            </a:r>
            <a:r>
              <a:rPr lang="nl-BE" sz="2200" dirty="0" err="1">
                <a:solidFill>
                  <a:srgbClr val="0000FF"/>
                </a:solidFill>
                <a:highlight>
                  <a:srgbClr val="FFFFFF"/>
                </a:highlight>
                <a:latin typeface="Consolas"/>
              </a:rPr>
              <a:t>void</a:t>
            </a:r>
            <a:r>
              <a:rPr lang="nl-BE" sz="2200" dirty="0">
                <a:highlight>
                  <a:srgbClr val="FFFFFF"/>
                </a:highlight>
                <a:latin typeface="Consolas"/>
              </a:rPr>
              <a:t> </a:t>
            </a:r>
            <a:r>
              <a:rPr lang="nl-BE" sz="2200" dirty="0" err="1" smtClean="0">
                <a:highlight>
                  <a:srgbClr val="FFFFFF"/>
                </a:highlight>
                <a:latin typeface="Consolas"/>
              </a:rPr>
              <a:t>AddVerbruik</a:t>
            </a:r>
            <a:r>
              <a:rPr lang="nl-BE" sz="2200" dirty="0" smtClean="0">
                <a:highlight>
                  <a:srgbClr val="FFFFFF"/>
                </a:highlight>
                <a:latin typeface="Consolas"/>
              </a:rPr>
              <a:t>(</a:t>
            </a:r>
            <a:r>
              <a:rPr lang="nl-BE" sz="2200" dirty="0" smtClean="0">
                <a:solidFill>
                  <a:srgbClr val="0000FF"/>
                </a:solidFill>
                <a:highlight>
                  <a:srgbClr val="FFFFFF"/>
                </a:highlight>
                <a:latin typeface="Consolas"/>
              </a:rPr>
              <a:t>int</a:t>
            </a:r>
            <a:r>
              <a:rPr lang="nl-BE" sz="2200" dirty="0" smtClean="0">
                <a:highlight>
                  <a:srgbClr val="FFFFFF"/>
                </a:highlight>
                <a:latin typeface="Consolas"/>
              </a:rPr>
              <a:t> </a:t>
            </a:r>
            <a:r>
              <a:rPr lang="nl-BE" sz="2200" dirty="0">
                <a:highlight>
                  <a:srgbClr val="FFFFFF"/>
                </a:highlight>
                <a:latin typeface="Consolas"/>
              </a:rPr>
              <a:t>verbruik</a:t>
            </a:r>
            <a:r>
              <a:rPr lang="nl-BE" sz="2200" dirty="0">
                <a:highlight>
                  <a:srgbClr val="FFFFFF"/>
                </a:highlight>
                <a:latin typeface="Consolas"/>
              </a:rPr>
              <a:t>) </a:t>
            </a:r>
            <a:endParaRPr lang="nl-BE" sz="2200" dirty="0" smtClean="0">
              <a:highlight>
                <a:srgbClr val="FFFFFF"/>
              </a:highlight>
              <a:latin typeface="Consolas"/>
            </a:endParaRPr>
          </a:p>
          <a:p>
            <a:pPr marL="0" indent="0">
              <a:buNone/>
            </a:pPr>
            <a:r>
              <a:rPr lang="nl-BE" sz="2200" dirty="0">
                <a:highlight>
                  <a:srgbClr val="FFFFFF"/>
                </a:highlight>
                <a:latin typeface="Consolas"/>
              </a:rPr>
              <a:t> </a:t>
            </a:r>
            <a:r>
              <a:rPr lang="nl-BE" sz="2200" dirty="0" smtClean="0">
                <a:highlight>
                  <a:srgbClr val="FFFFFF"/>
                </a:highlight>
                <a:latin typeface="Consolas"/>
              </a:rPr>
              <a:t>  {</a:t>
            </a:r>
            <a:endParaRPr lang="nl-BE" sz="2200" dirty="0">
              <a:highlight>
                <a:srgbClr val="FFFFFF"/>
              </a:highlight>
              <a:latin typeface="Consolas"/>
            </a:endParaRPr>
          </a:p>
          <a:p>
            <a:pPr marL="0" indent="0">
              <a:buNone/>
            </a:pPr>
            <a:r>
              <a:rPr lang="nl-BE" sz="2200" dirty="0">
                <a:highlight>
                  <a:srgbClr val="FFFFFF"/>
                </a:highlight>
                <a:latin typeface="Consolas"/>
              </a:rPr>
              <a:t>   </a:t>
            </a:r>
            <a:r>
              <a:rPr lang="nl-BE" sz="2200" dirty="0" smtClean="0">
                <a:highlight>
                  <a:srgbClr val="FFFFFF"/>
                </a:highlight>
                <a:latin typeface="Consolas"/>
              </a:rPr>
              <a:t>   Meterstand </a:t>
            </a:r>
            <a:r>
              <a:rPr lang="nl-BE" sz="2200" dirty="0">
                <a:highlight>
                  <a:srgbClr val="FFFFFF"/>
                </a:highlight>
                <a:latin typeface="Consolas"/>
              </a:rPr>
              <a:t>+= verbruik;</a:t>
            </a:r>
          </a:p>
          <a:p>
            <a:pPr marL="0" indent="0">
              <a:buNone/>
            </a:pPr>
            <a:r>
              <a:rPr lang="nl-BE" sz="2200" dirty="0">
                <a:highlight>
                  <a:srgbClr val="FFFFFF"/>
                </a:highlight>
                <a:latin typeface="Consolas"/>
              </a:rPr>
              <a:t>     </a:t>
            </a:r>
            <a:r>
              <a:rPr lang="nl-BE" sz="2200" dirty="0" smtClean="0">
                <a:highlight>
                  <a:srgbClr val="FFFFFF"/>
                </a:highlight>
                <a:latin typeface="Consolas"/>
              </a:rPr>
              <a:t> </a:t>
            </a:r>
            <a:r>
              <a:rPr lang="nl-BE" sz="2200" dirty="0" err="1" smtClean="0">
                <a:solidFill>
                  <a:srgbClr val="0000FF"/>
                </a:solidFill>
                <a:highlight>
                  <a:srgbClr val="FFFFFF"/>
                </a:highlight>
                <a:latin typeface="Consolas"/>
              </a:rPr>
              <a:t>if</a:t>
            </a:r>
            <a:r>
              <a:rPr lang="nl-BE" sz="2200" dirty="0" smtClean="0">
                <a:highlight>
                  <a:srgbClr val="FFFFFF"/>
                </a:highlight>
                <a:latin typeface="Consolas"/>
              </a:rPr>
              <a:t> </a:t>
            </a:r>
            <a:r>
              <a:rPr lang="nl-BE" sz="2200" dirty="0">
                <a:highlight>
                  <a:srgbClr val="FFFFFF"/>
                </a:highlight>
                <a:latin typeface="Consolas"/>
              </a:rPr>
              <a:t>(verbruik &gt; 50</a:t>
            </a:r>
            <a:r>
              <a:rPr lang="nl-BE" sz="2200" dirty="0">
                <a:highlight>
                  <a:srgbClr val="FFFFFF"/>
                </a:highlight>
                <a:latin typeface="Consolas"/>
              </a:rPr>
              <a:t>) {</a:t>
            </a:r>
            <a:endParaRPr lang="nl-BE" sz="2200" dirty="0">
              <a:highlight>
                <a:srgbClr val="FFFFFF"/>
              </a:highlight>
              <a:latin typeface="Consolas"/>
            </a:endParaRPr>
          </a:p>
          <a:p>
            <a:pPr marL="0" indent="0">
              <a:buNone/>
            </a:pPr>
            <a:r>
              <a:rPr lang="nl-BE" sz="2200" dirty="0">
                <a:highlight>
                  <a:srgbClr val="FFFFFF"/>
                </a:highlight>
                <a:latin typeface="Consolas"/>
              </a:rPr>
              <a:t>      </a:t>
            </a:r>
            <a:r>
              <a:rPr lang="nl-BE" sz="2200" dirty="0" smtClean="0">
                <a:highlight>
                  <a:srgbClr val="FFFFFF"/>
                </a:highlight>
                <a:latin typeface="Consolas"/>
              </a:rPr>
              <a:t>   </a:t>
            </a:r>
            <a:r>
              <a:rPr lang="nl-BE" sz="2200" dirty="0" err="1" smtClean="0">
                <a:solidFill>
                  <a:srgbClr val="0000FF"/>
                </a:solidFill>
                <a:highlight>
                  <a:srgbClr val="FFFFFF"/>
                </a:highlight>
                <a:latin typeface="Consolas"/>
              </a:rPr>
              <a:t>if</a:t>
            </a:r>
            <a:r>
              <a:rPr lang="nl-BE" sz="2200" dirty="0" smtClean="0">
                <a:highlight>
                  <a:srgbClr val="FFFFFF"/>
                </a:highlight>
                <a:latin typeface="Consolas"/>
              </a:rPr>
              <a:t> </a:t>
            </a:r>
            <a:r>
              <a:rPr lang="nl-BE" sz="2200" dirty="0">
                <a:highlight>
                  <a:srgbClr val="FFFFFF"/>
                </a:highlight>
                <a:latin typeface="Consolas"/>
              </a:rPr>
              <a:t>(</a:t>
            </a:r>
            <a:r>
              <a:rPr lang="nl-BE" sz="2200" dirty="0" err="1">
                <a:highlight>
                  <a:srgbClr val="FFFFFF"/>
                </a:highlight>
                <a:latin typeface="Consolas"/>
              </a:rPr>
              <a:t>TeHoogVerbruikEvent</a:t>
            </a:r>
            <a:r>
              <a:rPr lang="nl-BE" sz="2200" dirty="0">
                <a:highlight>
                  <a:srgbClr val="FFFFFF"/>
                </a:highlight>
                <a:latin typeface="Consolas"/>
              </a:rPr>
              <a:t> != </a:t>
            </a:r>
            <a:r>
              <a:rPr lang="nl-BE" sz="2200" dirty="0" err="1">
                <a:solidFill>
                  <a:srgbClr val="0000FF"/>
                </a:solidFill>
                <a:highlight>
                  <a:srgbClr val="FFFFFF"/>
                </a:highlight>
                <a:latin typeface="Consolas"/>
              </a:rPr>
              <a:t>null</a:t>
            </a:r>
            <a:r>
              <a:rPr lang="nl-BE" sz="2200" dirty="0">
                <a:highlight>
                  <a:srgbClr val="FFFFFF"/>
                </a:highlight>
                <a:latin typeface="Consolas"/>
              </a:rPr>
              <a:t>) {</a:t>
            </a:r>
            <a:endParaRPr lang="nl-BE" sz="2200" dirty="0">
              <a:highlight>
                <a:srgbClr val="FFFFFF"/>
              </a:highlight>
              <a:latin typeface="Consolas"/>
            </a:endParaRPr>
          </a:p>
          <a:p>
            <a:pPr marL="0" indent="0">
              <a:buNone/>
            </a:pPr>
            <a:r>
              <a:rPr lang="nl-BE" sz="2200" dirty="0">
                <a:highlight>
                  <a:srgbClr val="FFFFFF"/>
                </a:highlight>
                <a:latin typeface="Consolas"/>
              </a:rPr>
              <a:t>         </a:t>
            </a:r>
            <a:r>
              <a:rPr lang="nl-BE" sz="2200" dirty="0" smtClean="0">
                <a:highlight>
                  <a:srgbClr val="FFFFFF"/>
                </a:highlight>
                <a:latin typeface="Consolas"/>
              </a:rPr>
              <a:t>   </a:t>
            </a:r>
            <a:r>
              <a:rPr lang="nl-BE" sz="2200" dirty="0" err="1">
                <a:highlight>
                  <a:srgbClr val="FFFFFF"/>
                </a:highlight>
                <a:latin typeface="Consolas"/>
              </a:rPr>
              <a:t>TeHoogVerbruikEvent</a:t>
            </a:r>
            <a:r>
              <a:rPr lang="nl-BE" sz="2200" dirty="0">
                <a:highlight>
                  <a:srgbClr val="FFFFFF"/>
                </a:highlight>
                <a:latin typeface="Consolas"/>
              </a:rPr>
              <a:t>(verbruik</a:t>
            </a:r>
            <a:r>
              <a:rPr lang="nl-BE" sz="2200" dirty="0">
                <a:highlight>
                  <a:srgbClr val="FFFFFF"/>
                </a:highlight>
                <a:latin typeface="Consolas"/>
              </a:rPr>
              <a:t>);</a:t>
            </a:r>
          </a:p>
          <a:p>
            <a:pPr marL="0" indent="0">
              <a:buNone/>
            </a:pPr>
            <a:r>
              <a:rPr lang="nl-BE" sz="2200" dirty="0">
                <a:highlight>
                  <a:srgbClr val="FFFFFF"/>
                </a:highlight>
                <a:latin typeface="Consolas"/>
              </a:rPr>
              <a:t>       </a:t>
            </a:r>
            <a:r>
              <a:rPr lang="nl-BE" sz="2200" dirty="0" smtClean="0">
                <a:highlight>
                  <a:srgbClr val="FFFFFF"/>
                </a:highlight>
                <a:latin typeface="Consolas"/>
              </a:rPr>
              <a:t>  }</a:t>
            </a:r>
            <a:endParaRPr lang="nl-BE" sz="2200" dirty="0">
              <a:highlight>
                <a:srgbClr val="FFFFFF"/>
              </a:highlight>
              <a:latin typeface="Consolas"/>
            </a:endParaRPr>
          </a:p>
          <a:p>
            <a:pPr marL="0" indent="0">
              <a:buNone/>
            </a:pPr>
            <a:r>
              <a:rPr lang="nl-BE" sz="2200" dirty="0">
                <a:highlight>
                  <a:srgbClr val="FFFFFF"/>
                </a:highlight>
                <a:latin typeface="Consolas"/>
              </a:rPr>
              <a:t>     </a:t>
            </a:r>
            <a:r>
              <a:rPr lang="nl-BE" sz="2200" dirty="0" smtClean="0">
                <a:highlight>
                  <a:srgbClr val="FFFFFF"/>
                </a:highlight>
                <a:latin typeface="Consolas"/>
              </a:rPr>
              <a:t>  }</a:t>
            </a:r>
            <a:endParaRPr lang="nl-BE" sz="2200" dirty="0">
              <a:highlight>
                <a:srgbClr val="FFFFFF"/>
              </a:highlight>
              <a:latin typeface="Consolas"/>
            </a:endParaRPr>
          </a:p>
          <a:p>
            <a:pPr marL="0" indent="0">
              <a:buNone/>
            </a:pPr>
            <a:r>
              <a:rPr lang="nl-BE" sz="2200" dirty="0" smtClean="0">
                <a:highlight>
                  <a:srgbClr val="FFFFFF"/>
                </a:highlight>
                <a:latin typeface="Consolas"/>
              </a:rPr>
              <a:t>   }</a:t>
            </a:r>
          </a:p>
          <a:p>
            <a:pPr marL="0" indent="0">
              <a:buNone/>
            </a:pPr>
            <a:r>
              <a:rPr lang="nl-BE" altLang="nl-BE" sz="2200" dirty="0" smtClean="0"/>
              <a:t>}</a:t>
            </a:r>
          </a:p>
          <a:p>
            <a:pPr marL="0" indent="0">
              <a:buNone/>
            </a:pPr>
            <a:endParaRPr lang="nl-BE" altLang="nl-BE" sz="2200" dirty="0"/>
          </a:p>
        </p:txBody>
      </p:sp>
      <p:sp>
        <p:nvSpPr>
          <p:cNvPr id="14338" name="Titel 1"/>
          <p:cNvSpPr>
            <a:spLocks noGrp="1"/>
          </p:cNvSpPr>
          <p:nvPr>
            <p:ph type="title"/>
          </p:nvPr>
        </p:nvSpPr>
        <p:spPr/>
        <p:txBody>
          <a:bodyPr/>
          <a:lstStyle/>
          <a:p>
            <a:r>
              <a:rPr lang="nl-BE" altLang="nl-BE" dirty="0" smtClean="0"/>
              <a:t>Events - </a:t>
            </a:r>
            <a:r>
              <a:rPr lang="nl-BE" altLang="nl-BE" dirty="0" err="1" smtClean="0"/>
              <a:t>ZENDEr</a:t>
            </a:r>
            <a:endParaRPr lang="nl-BE" altLang="nl-BE" dirty="0" smtClean="0"/>
          </a:p>
        </p:txBody>
      </p:sp>
      <p:sp>
        <p:nvSpPr>
          <p:cNvPr id="4" name="Tekstvak 3"/>
          <p:cNvSpPr txBox="1"/>
          <p:nvPr/>
        </p:nvSpPr>
        <p:spPr>
          <a:xfrm>
            <a:off x="7608168" y="3761660"/>
            <a:ext cx="4257109" cy="1938992"/>
          </a:xfrm>
          <a:prstGeom prst="rect">
            <a:avLst/>
          </a:prstGeom>
          <a:solidFill>
            <a:schemeClr val="bg1"/>
          </a:solidFill>
          <a:ln w="28575">
            <a:solidFill>
              <a:srgbClr val="EC4B2F"/>
            </a:solidFill>
          </a:ln>
        </p:spPr>
        <p:txBody>
          <a:bodyPr wrap="square" rtlCol="0">
            <a:spAutoFit/>
          </a:bodyPr>
          <a:lstStyle/>
          <a:p>
            <a:r>
              <a:rPr lang="nl-BE" altLang="nl-BE" sz="2000" dirty="0" smtClean="0"/>
              <a:t>Het event wordt enkel opgeroepen (gelanceerd) als er ontvangers zijn. Zijn er geen ontvangers en het event wordt opgeroepen, dan krijg je een FOUT</a:t>
            </a:r>
            <a:endParaRPr lang="nl-BE" altLang="nl-BE" sz="2000" dirty="0"/>
          </a:p>
        </p:txBody>
      </p:sp>
      <p:cxnSp>
        <p:nvCxnSpPr>
          <p:cNvPr id="6" name="Rechte verbindingslijn met pijl 5"/>
          <p:cNvCxnSpPr/>
          <p:nvPr/>
        </p:nvCxnSpPr>
        <p:spPr>
          <a:xfrm flipH="1">
            <a:off x="5625830" y="4581128"/>
            <a:ext cx="1982338" cy="0"/>
          </a:xfrm>
          <a:prstGeom prst="straightConnector1">
            <a:avLst/>
          </a:prstGeom>
          <a:ln w="28575">
            <a:solidFill>
              <a:srgbClr val="EC4B2F"/>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7" name="Afgeronde rechthoek 6"/>
          <p:cNvSpPr/>
          <p:nvPr/>
        </p:nvSpPr>
        <p:spPr>
          <a:xfrm>
            <a:off x="1332148" y="4149080"/>
            <a:ext cx="4259796" cy="936104"/>
          </a:xfrm>
          <a:prstGeom prst="roundRect">
            <a:avLst/>
          </a:prstGeom>
          <a:noFill/>
          <a:ln>
            <a:solidFill>
              <a:srgbClr val="EC4B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Afgeronde rechthoek 7"/>
          <p:cNvSpPr/>
          <p:nvPr/>
        </p:nvSpPr>
        <p:spPr>
          <a:xfrm>
            <a:off x="4179674" y="2139691"/>
            <a:ext cx="2492390" cy="33516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kstvak 11"/>
          <p:cNvSpPr txBox="1"/>
          <p:nvPr/>
        </p:nvSpPr>
        <p:spPr>
          <a:xfrm>
            <a:off x="7608168" y="1953333"/>
            <a:ext cx="4257109" cy="707886"/>
          </a:xfrm>
          <a:prstGeom prst="rect">
            <a:avLst/>
          </a:prstGeom>
          <a:solidFill>
            <a:schemeClr val="bg1"/>
          </a:solidFill>
          <a:ln w="28575">
            <a:solidFill>
              <a:srgbClr val="00B050"/>
            </a:solidFill>
          </a:ln>
        </p:spPr>
        <p:txBody>
          <a:bodyPr wrap="square" rtlCol="0">
            <a:spAutoFit/>
          </a:bodyPr>
          <a:lstStyle/>
          <a:p>
            <a:r>
              <a:rPr lang="nl-BE" altLang="nl-BE" sz="2000" dirty="0" err="1"/>
              <a:t>keyword</a:t>
            </a:r>
            <a:r>
              <a:rPr lang="nl-BE" altLang="nl-BE" sz="2000" dirty="0"/>
              <a:t> event, gevolgd door </a:t>
            </a:r>
            <a:r>
              <a:rPr lang="nl-BE" altLang="nl-BE" sz="2000" dirty="0" err="1"/>
              <a:t>delegatenaam</a:t>
            </a:r>
            <a:r>
              <a:rPr lang="nl-BE" altLang="nl-BE" sz="2000" dirty="0"/>
              <a:t> en eventnaam </a:t>
            </a:r>
          </a:p>
        </p:txBody>
      </p:sp>
      <p:sp>
        <p:nvSpPr>
          <p:cNvPr id="13" name="Rechteraccolade 12"/>
          <p:cNvSpPr/>
          <p:nvPr/>
        </p:nvSpPr>
        <p:spPr>
          <a:xfrm rot="5400000">
            <a:off x="3526275" y="-449489"/>
            <a:ext cx="369649" cy="6013269"/>
          </a:xfrm>
          <a:prstGeom prst="righ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14" name="Rechte verbindingslijn met pijl 13"/>
          <p:cNvCxnSpPr/>
          <p:nvPr/>
        </p:nvCxnSpPr>
        <p:spPr>
          <a:xfrm flipH="1">
            <a:off x="6789742" y="2492896"/>
            <a:ext cx="818426" cy="0"/>
          </a:xfrm>
          <a:prstGeom prst="straightConnector1">
            <a:avLst/>
          </a:prstGeom>
          <a:ln w="28575">
            <a:solidFill>
              <a:srgbClr val="00B050"/>
            </a:solidFill>
            <a:prstDash val="soli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88928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jdelijke aanduiding voor inhoud 2"/>
          <p:cNvSpPr>
            <a:spLocks noGrp="1"/>
          </p:cNvSpPr>
          <p:nvPr>
            <p:ph idx="1"/>
          </p:nvPr>
        </p:nvSpPr>
        <p:spPr>
          <a:xfrm>
            <a:off x="0" y="1152000"/>
            <a:ext cx="7104112" cy="5085312"/>
          </a:xfrm>
        </p:spPr>
        <p:txBody>
          <a:bodyPr>
            <a:normAutofit fontScale="77500" lnSpcReduction="20000"/>
          </a:bodyPr>
          <a:lstStyle/>
          <a:p>
            <a:pPr marL="0" indent="0">
              <a:buNone/>
            </a:pPr>
            <a:r>
              <a:rPr lang="nl-BE" sz="2200" dirty="0">
                <a:solidFill>
                  <a:srgbClr val="0000FF"/>
                </a:solidFill>
                <a:highlight>
                  <a:srgbClr val="FFFFFF"/>
                </a:highlight>
                <a:latin typeface="Consolas"/>
              </a:rPr>
              <a:t>public</a:t>
            </a:r>
            <a:r>
              <a:rPr lang="nl-BE" sz="2200" dirty="0">
                <a:highlight>
                  <a:srgbClr val="FFFFFF"/>
                </a:highlight>
                <a:latin typeface="Consolas"/>
              </a:rPr>
              <a:t> </a:t>
            </a:r>
            <a:r>
              <a:rPr lang="nl-BE" sz="2200" dirty="0" err="1">
                <a:solidFill>
                  <a:srgbClr val="0000FF"/>
                </a:solidFill>
                <a:highlight>
                  <a:srgbClr val="FFFFFF"/>
                </a:highlight>
                <a:latin typeface="Consolas"/>
              </a:rPr>
              <a:t>delegate</a:t>
            </a:r>
            <a:r>
              <a:rPr lang="nl-BE" sz="2200" dirty="0">
                <a:highlight>
                  <a:srgbClr val="FFFFFF"/>
                </a:highlight>
                <a:latin typeface="Consolas"/>
              </a:rPr>
              <a:t> </a:t>
            </a:r>
            <a:r>
              <a:rPr lang="nl-BE" sz="2200" dirty="0" err="1">
                <a:solidFill>
                  <a:srgbClr val="0000FF"/>
                </a:solidFill>
                <a:highlight>
                  <a:srgbClr val="FFFFFF"/>
                </a:highlight>
                <a:latin typeface="Consolas"/>
              </a:rPr>
              <a:t>void</a:t>
            </a:r>
            <a:r>
              <a:rPr lang="nl-BE" sz="2200" dirty="0">
                <a:highlight>
                  <a:srgbClr val="FFFFFF"/>
                </a:highlight>
                <a:latin typeface="Consolas"/>
              </a:rPr>
              <a:t> </a:t>
            </a:r>
            <a:r>
              <a:rPr lang="nl-BE" sz="2200" dirty="0" err="1">
                <a:solidFill>
                  <a:srgbClr val="2B91AF"/>
                </a:solidFill>
                <a:highlight>
                  <a:srgbClr val="FFFFFF"/>
                </a:highlight>
                <a:latin typeface="Consolas"/>
              </a:rPr>
              <a:t>VerbruikHandler</a:t>
            </a:r>
            <a:r>
              <a:rPr lang="nl-BE" sz="2200" dirty="0">
                <a:highlight>
                  <a:srgbClr val="FFFFFF"/>
                </a:highlight>
                <a:latin typeface="Consolas"/>
              </a:rPr>
              <a:t>(</a:t>
            </a:r>
            <a:r>
              <a:rPr lang="nl-BE" sz="2200" dirty="0">
                <a:solidFill>
                  <a:srgbClr val="0000FF"/>
                </a:solidFill>
                <a:highlight>
                  <a:srgbClr val="FFFFFF"/>
                </a:highlight>
                <a:latin typeface="Consolas"/>
              </a:rPr>
              <a:t>int</a:t>
            </a:r>
            <a:r>
              <a:rPr lang="nl-BE" sz="2200" dirty="0">
                <a:highlight>
                  <a:srgbClr val="FFFFFF"/>
                </a:highlight>
                <a:latin typeface="Consolas"/>
              </a:rPr>
              <a:t> stand);</a:t>
            </a:r>
          </a:p>
          <a:p>
            <a:pPr marL="0" indent="0">
              <a:buNone/>
            </a:pPr>
            <a:endParaRPr lang="nl-BE" sz="2200" dirty="0" smtClean="0">
              <a:solidFill>
                <a:srgbClr val="0000FF"/>
              </a:solidFill>
              <a:highlight>
                <a:srgbClr val="FFFFFF"/>
              </a:highlight>
              <a:latin typeface="Consolas"/>
            </a:endParaRPr>
          </a:p>
          <a:p>
            <a:pPr marL="0" indent="0">
              <a:buNone/>
            </a:pPr>
            <a:r>
              <a:rPr lang="nl-BE" sz="2200" dirty="0" smtClean="0">
                <a:solidFill>
                  <a:srgbClr val="0000FF"/>
                </a:solidFill>
                <a:highlight>
                  <a:srgbClr val="FFFFFF"/>
                </a:highlight>
                <a:latin typeface="Consolas"/>
              </a:rPr>
              <a:t>class</a:t>
            </a:r>
            <a:r>
              <a:rPr lang="nl-BE" sz="2200" dirty="0" smtClean="0">
                <a:highlight>
                  <a:srgbClr val="FFFFFF"/>
                </a:highlight>
                <a:latin typeface="Consolas"/>
              </a:rPr>
              <a:t> </a:t>
            </a:r>
            <a:r>
              <a:rPr lang="nl-BE" sz="2200" dirty="0">
                <a:solidFill>
                  <a:srgbClr val="2B91AF"/>
                </a:solidFill>
                <a:highlight>
                  <a:srgbClr val="FFFFFF"/>
                </a:highlight>
                <a:latin typeface="Consolas"/>
              </a:rPr>
              <a:t>Verbruiksmeter</a:t>
            </a:r>
            <a:r>
              <a:rPr lang="nl-BE" sz="2200" dirty="0">
                <a:highlight>
                  <a:srgbClr val="FFFFFF"/>
                </a:highlight>
                <a:latin typeface="Consolas"/>
              </a:rPr>
              <a:t> </a:t>
            </a:r>
            <a:r>
              <a:rPr lang="nl-BE" sz="2200" dirty="0">
                <a:highlight>
                  <a:srgbClr val="FFFFFF"/>
                </a:highlight>
                <a:latin typeface="Consolas"/>
              </a:rPr>
              <a:t>{</a:t>
            </a:r>
            <a:endParaRPr lang="nl-BE" sz="2200" dirty="0">
              <a:highlight>
                <a:srgbClr val="FFFFFF"/>
              </a:highlight>
              <a:latin typeface="Consolas"/>
            </a:endParaRPr>
          </a:p>
          <a:p>
            <a:pPr marL="0" indent="0">
              <a:buNone/>
            </a:pPr>
            <a:r>
              <a:rPr lang="nl-BE" sz="2200" dirty="0">
                <a:solidFill>
                  <a:srgbClr val="0000FF"/>
                </a:solidFill>
                <a:highlight>
                  <a:srgbClr val="FFFFFF"/>
                </a:highlight>
                <a:latin typeface="Consolas"/>
              </a:rPr>
              <a:t> </a:t>
            </a:r>
            <a:r>
              <a:rPr lang="nl-BE" sz="2200" dirty="0" smtClean="0">
                <a:solidFill>
                  <a:srgbClr val="0000FF"/>
                </a:solidFill>
                <a:highlight>
                  <a:srgbClr val="FFFFFF"/>
                </a:highlight>
                <a:latin typeface="Consolas"/>
              </a:rPr>
              <a:t>  public</a:t>
            </a:r>
            <a:r>
              <a:rPr lang="nl-BE" sz="2200" dirty="0" smtClean="0">
                <a:highlight>
                  <a:srgbClr val="FFFFFF"/>
                </a:highlight>
                <a:latin typeface="Consolas"/>
              </a:rPr>
              <a:t> </a:t>
            </a:r>
            <a:r>
              <a:rPr lang="nl-BE" sz="2200" dirty="0">
                <a:solidFill>
                  <a:srgbClr val="0000FF"/>
                </a:solidFill>
                <a:highlight>
                  <a:srgbClr val="FFFFFF"/>
                </a:highlight>
                <a:latin typeface="Consolas"/>
              </a:rPr>
              <a:t>event</a:t>
            </a:r>
            <a:r>
              <a:rPr lang="nl-BE" sz="2200" dirty="0">
                <a:highlight>
                  <a:srgbClr val="FFFFFF"/>
                </a:highlight>
                <a:latin typeface="Consolas"/>
              </a:rPr>
              <a:t> </a:t>
            </a:r>
            <a:r>
              <a:rPr lang="nl-BE" sz="2200" dirty="0" err="1">
                <a:solidFill>
                  <a:srgbClr val="2B91AF"/>
                </a:solidFill>
                <a:highlight>
                  <a:srgbClr val="FFFFFF"/>
                </a:highlight>
                <a:latin typeface="Consolas"/>
              </a:rPr>
              <a:t>VerbruikHandler</a:t>
            </a:r>
            <a:r>
              <a:rPr lang="nl-BE" sz="2200" dirty="0">
                <a:highlight>
                  <a:srgbClr val="FFFFFF"/>
                </a:highlight>
                <a:latin typeface="Consolas"/>
              </a:rPr>
              <a:t> </a:t>
            </a:r>
            <a:r>
              <a:rPr lang="nl-BE" sz="2200" dirty="0" err="1">
                <a:highlight>
                  <a:srgbClr val="FFFFFF"/>
                </a:highlight>
                <a:latin typeface="Consolas"/>
              </a:rPr>
              <a:t>TeHoogVerbruikEvent</a:t>
            </a:r>
            <a:r>
              <a:rPr lang="nl-BE" sz="2200" dirty="0" smtClean="0">
                <a:highlight>
                  <a:srgbClr val="FFFFFF"/>
                </a:highlight>
                <a:latin typeface="Consolas"/>
              </a:rPr>
              <a:t>;</a:t>
            </a:r>
          </a:p>
          <a:p>
            <a:pPr marL="0" indent="0">
              <a:buNone/>
            </a:pPr>
            <a:endParaRPr lang="nl-BE" sz="2200" dirty="0">
              <a:highlight>
                <a:srgbClr val="FFFFFF"/>
              </a:highlight>
              <a:latin typeface="Consolas"/>
            </a:endParaRPr>
          </a:p>
          <a:p>
            <a:pPr marL="0" indent="0">
              <a:buNone/>
            </a:pPr>
            <a:r>
              <a:rPr lang="nl-BE" sz="2200" dirty="0" smtClean="0">
                <a:solidFill>
                  <a:srgbClr val="0000FF"/>
                </a:solidFill>
                <a:highlight>
                  <a:srgbClr val="FFFFFF"/>
                </a:highlight>
                <a:latin typeface="Consolas"/>
              </a:rPr>
              <a:t>   public </a:t>
            </a:r>
            <a:r>
              <a:rPr lang="nl-BE" sz="2200" dirty="0">
                <a:solidFill>
                  <a:srgbClr val="0000FF"/>
                </a:solidFill>
                <a:highlight>
                  <a:srgbClr val="FFFFFF"/>
                </a:highlight>
                <a:latin typeface="Consolas"/>
              </a:rPr>
              <a:t>int</a:t>
            </a:r>
            <a:r>
              <a:rPr lang="nl-BE" sz="2200" dirty="0">
                <a:highlight>
                  <a:srgbClr val="FFFFFF"/>
                </a:highlight>
                <a:latin typeface="Consolas"/>
              </a:rPr>
              <a:t> Meterstand {</a:t>
            </a:r>
            <a:r>
              <a:rPr lang="nl-BE" sz="2400" dirty="0">
                <a:solidFill>
                  <a:srgbClr val="0000FF"/>
                </a:solidFill>
                <a:highlight>
                  <a:srgbClr val="FFFFFF"/>
                </a:highlight>
                <a:latin typeface="Consolas"/>
              </a:rPr>
              <a:t>get</a:t>
            </a:r>
            <a:r>
              <a:rPr lang="nl-BE" sz="2400" dirty="0">
                <a:highlight>
                  <a:srgbClr val="FFFFFF"/>
                </a:highlight>
                <a:latin typeface="Consolas"/>
              </a:rPr>
              <a:t>; </a:t>
            </a:r>
            <a:r>
              <a:rPr lang="nl-BE" sz="2400" dirty="0">
                <a:solidFill>
                  <a:srgbClr val="0000FF"/>
                </a:solidFill>
                <a:highlight>
                  <a:srgbClr val="FFFFFF"/>
                </a:highlight>
                <a:latin typeface="Consolas"/>
              </a:rPr>
              <a:t>set</a:t>
            </a:r>
            <a:r>
              <a:rPr lang="nl-BE" sz="2400" dirty="0">
                <a:highlight>
                  <a:srgbClr val="FFFFFF"/>
                </a:highlight>
                <a:latin typeface="Consolas"/>
              </a:rPr>
              <a:t>;</a:t>
            </a:r>
            <a:r>
              <a:rPr lang="nl-BE" sz="2200" dirty="0">
                <a:highlight>
                  <a:srgbClr val="FFFFFF"/>
                </a:highlight>
                <a:latin typeface="Consolas"/>
              </a:rPr>
              <a:t>}</a:t>
            </a:r>
            <a:endParaRPr lang="nl-BE" sz="2200" dirty="0">
              <a:highlight>
                <a:srgbClr val="FFFFFF"/>
              </a:highlight>
              <a:latin typeface="Consolas"/>
            </a:endParaRPr>
          </a:p>
          <a:p>
            <a:pPr marL="0" indent="0">
              <a:buNone/>
            </a:pPr>
            <a:r>
              <a:rPr lang="nl-BE" sz="2200" dirty="0">
                <a:highlight>
                  <a:srgbClr val="FFFFFF"/>
                </a:highlight>
                <a:latin typeface="Consolas"/>
              </a:rPr>
              <a:t>  </a:t>
            </a:r>
            <a:r>
              <a:rPr lang="nl-BE" sz="2200" dirty="0" smtClean="0">
                <a:highlight>
                  <a:srgbClr val="FFFFFF"/>
                </a:highlight>
                <a:latin typeface="Consolas"/>
              </a:rPr>
              <a:t> </a:t>
            </a:r>
            <a:r>
              <a:rPr lang="nl-BE" sz="2200" dirty="0" smtClean="0">
                <a:solidFill>
                  <a:srgbClr val="0000FF"/>
                </a:solidFill>
                <a:highlight>
                  <a:srgbClr val="FFFFFF"/>
                </a:highlight>
                <a:latin typeface="Consolas"/>
              </a:rPr>
              <a:t>public</a:t>
            </a:r>
            <a:r>
              <a:rPr lang="nl-BE" sz="2200" dirty="0" smtClean="0">
                <a:highlight>
                  <a:srgbClr val="FFFFFF"/>
                </a:highlight>
                <a:latin typeface="Consolas"/>
              </a:rPr>
              <a:t> </a:t>
            </a:r>
            <a:r>
              <a:rPr lang="nl-BE" sz="2200" dirty="0" err="1">
                <a:solidFill>
                  <a:srgbClr val="0000FF"/>
                </a:solidFill>
                <a:highlight>
                  <a:srgbClr val="FFFFFF"/>
                </a:highlight>
                <a:latin typeface="Consolas"/>
              </a:rPr>
              <a:t>void</a:t>
            </a:r>
            <a:r>
              <a:rPr lang="nl-BE" sz="2200" dirty="0">
                <a:highlight>
                  <a:srgbClr val="FFFFFF"/>
                </a:highlight>
                <a:latin typeface="Consolas"/>
              </a:rPr>
              <a:t> </a:t>
            </a:r>
            <a:r>
              <a:rPr lang="nl-BE" sz="2200" dirty="0" err="1" smtClean="0">
                <a:highlight>
                  <a:srgbClr val="FFFFFF"/>
                </a:highlight>
                <a:latin typeface="Consolas"/>
              </a:rPr>
              <a:t>AddVerbruik</a:t>
            </a:r>
            <a:r>
              <a:rPr lang="nl-BE" sz="2200" dirty="0" smtClean="0">
                <a:highlight>
                  <a:srgbClr val="FFFFFF"/>
                </a:highlight>
                <a:latin typeface="Consolas"/>
              </a:rPr>
              <a:t>(</a:t>
            </a:r>
            <a:r>
              <a:rPr lang="nl-BE" sz="2200" dirty="0" smtClean="0">
                <a:solidFill>
                  <a:srgbClr val="0000FF"/>
                </a:solidFill>
                <a:highlight>
                  <a:srgbClr val="FFFFFF"/>
                </a:highlight>
                <a:latin typeface="Consolas"/>
              </a:rPr>
              <a:t>int</a:t>
            </a:r>
            <a:r>
              <a:rPr lang="nl-BE" sz="2200" dirty="0" smtClean="0">
                <a:highlight>
                  <a:srgbClr val="FFFFFF"/>
                </a:highlight>
                <a:latin typeface="Consolas"/>
              </a:rPr>
              <a:t> </a:t>
            </a:r>
            <a:r>
              <a:rPr lang="nl-BE" sz="2200" dirty="0">
                <a:highlight>
                  <a:srgbClr val="FFFFFF"/>
                </a:highlight>
                <a:latin typeface="Consolas"/>
              </a:rPr>
              <a:t>verbruik</a:t>
            </a:r>
            <a:r>
              <a:rPr lang="nl-BE" sz="2200" dirty="0">
                <a:highlight>
                  <a:srgbClr val="FFFFFF"/>
                </a:highlight>
                <a:latin typeface="Consolas"/>
              </a:rPr>
              <a:t>) </a:t>
            </a:r>
            <a:r>
              <a:rPr lang="nl-BE" sz="2200" dirty="0" smtClean="0">
                <a:highlight>
                  <a:srgbClr val="FFFFFF"/>
                </a:highlight>
                <a:latin typeface="Consolas"/>
              </a:rPr>
              <a:t>{</a:t>
            </a:r>
            <a:endParaRPr lang="nl-BE" sz="2200" dirty="0">
              <a:highlight>
                <a:srgbClr val="FFFFFF"/>
              </a:highlight>
              <a:latin typeface="Consolas"/>
            </a:endParaRPr>
          </a:p>
          <a:p>
            <a:pPr marL="0" indent="0">
              <a:buNone/>
            </a:pPr>
            <a:r>
              <a:rPr lang="nl-BE" sz="2200" dirty="0">
                <a:highlight>
                  <a:srgbClr val="FFFFFF"/>
                </a:highlight>
                <a:latin typeface="Consolas"/>
              </a:rPr>
              <a:t>   </a:t>
            </a:r>
            <a:r>
              <a:rPr lang="nl-BE" sz="2200" dirty="0" smtClean="0">
                <a:highlight>
                  <a:srgbClr val="FFFFFF"/>
                </a:highlight>
                <a:latin typeface="Consolas"/>
              </a:rPr>
              <a:t>   Meterstand </a:t>
            </a:r>
            <a:r>
              <a:rPr lang="nl-BE" sz="2200" dirty="0">
                <a:highlight>
                  <a:srgbClr val="FFFFFF"/>
                </a:highlight>
                <a:latin typeface="Consolas"/>
              </a:rPr>
              <a:t>+= verbruik;</a:t>
            </a:r>
          </a:p>
          <a:p>
            <a:pPr marL="0" indent="0">
              <a:buNone/>
            </a:pPr>
            <a:r>
              <a:rPr lang="nl-BE" sz="2200" dirty="0">
                <a:highlight>
                  <a:srgbClr val="FFFFFF"/>
                </a:highlight>
                <a:latin typeface="Consolas"/>
              </a:rPr>
              <a:t>     </a:t>
            </a:r>
            <a:r>
              <a:rPr lang="nl-BE" sz="2200" dirty="0" smtClean="0">
                <a:highlight>
                  <a:srgbClr val="FFFFFF"/>
                </a:highlight>
                <a:latin typeface="Consolas"/>
              </a:rPr>
              <a:t> </a:t>
            </a:r>
            <a:r>
              <a:rPr lang="nl-BE" sz="2200" dirty="0" err="1" smtClean="0">
                <a:solidFill>
                  <a:srgbClr val="0000FF"/>
                </a:solidFill>
                <a:highlight>
                  <a:srgbClr val="FFFFFF"/>
                </a:highlight>
                <a:latin typeface="Consolas"/>
              </a:rPr>
              <a:t>if</a:t>
            </a:r>
            <a:r>
              <a:rPr lang="nl-BE" sz="2200" dirty="0" smtClean="0">
                <a:highlight>
                  <a:srgbClr val="FFFFFF"/>
                </a:highlight>
                <a:latin typeface="Consolas"/>
              </a:rPr>
              <a:t> </a:t>
            </a:r>
            <a:r>
              <a:rPr lang="nl-BE" sz="2200" dirty="0">
                <a:highlight>
                  <a:srgbClr val="FFFFFF"/>
                </a:highlight>
                <a:latin typeface="Consolas"/>
              </a:rPr>
              <a:t>(verbruik &gt; 50</a:t>
            </a:r>
            <a:r>
              <a:rPr lang="nl-BE" sz="2200" dirty="0">
                <a:highlight>
                  <a:srgbClr val="FFFFFF"/>
                </a:highlight>
                <a:latin typeface="Consolas"/>
              </a:rPr>
              <a:t>) {</a:t>
            </a:r>
            <a:endParaRPr lang="nl-BE" sz="2200" dirty="0">
              <a:highlight>
                <a:srgbClr val="FFFFFF"/>
              </a:highlight>
              <a:latin typeface="Consolas"/>
            </a:endParaRPr>
          </a:p>
          <a:p>
            <a:pPr marL="0" indent="0">
              <a:buNone/>
            </a:pPr>
            <a:r>
              <a:rPr lang="nl-BE" sz="2200" dirty="0">
                <a:highlight>
                  <a:srgbClr val="FFFFFF"/>
                </a:highlight>
                <a:latin typeface="Consolas"/>
              </a:rPr>
              <a:t>      </a:t>
            </a:r>
            <a:r>
              <a:rPr lang="nl-BE" sz="2200" dirty="0" smtClean="0">
                <a:highlight>
                  <a:srgbClr val="FFFFFF"/>
                </a:highlight>
                <a:latin typeface="Consolas"/>
              </a:rPr>
              <a:t>   </a:t>
            </a:r>
            <a:r>
              <a:rPr lang="nl-BE" sz="2200" dirty="0" err="1" smtClean="0">
                <a:highlight>
                  <a:srgbClr val="FFFFFF"/>
                </a:highlight>
                <a:latin typeface="Consolas"/>
              </a:rPr>
              <a:t>TeHoogVerbruikEvent</a:t>
            </a:r>
            <a:r>
              <a:rPr lang="nl-BE" sz="2200" dirty="0" smtClean="0">
                <a:highlight>
                  <a:srgbClr val="FFFFFF"/>
                </a:highlight>
                <a:latin typeface="Consolas"/>
              </a:rPr>
              <a:t>?.</a:t>
            </a:r>
            <a:r>
              <a:rPr lang="nl-BE" sz="2200" dirty="0" err="1" smtClean="0">
                <a:solidFill>
                  <a:srgbClr val="993300"/>
                </a:solidFill>
                <a:highlight>
                  <a:srgbClr val="FFFFFF"/>
                </a:highlight>
                <a:latin typeface="Consolas"/>
              </a:rPr>
              <a:t>Invoke</a:t>
            </a:r>
            <a:r>
              <a:rPr lang="nl-BE" sz="2200" dirty="0" smtClean="0">
                <a:highlight>
                  <a:srgbClr val="FFFFFF"/>
                </a:highlight>
                <a:latin typeface="Consolas"/>
              </a:rPr>
              <a:t>(verbruik</a:t>
            </a:r>
            <a:r>
              <a:rPr lang="nl-BE" sz="2200" dirty="0">
                <a:highlight>
                  <a:srgbClr val="FFFFFF"/>
                </a:highlight>
                <a:latin typeface="Consolas"/>
              </a:rPr>
              <a:t>);</a:t>
            </a:r>
          </a:p>
          <a:p>
            <a:pPr marL="0" indent="0">
              <a:buNone/>
            </a:pPr>
            <a:r>
              <a:rPr lang="nl-BE" sz="2200" dirty="0">
                <a:highlight>
                  <a:srgbClr val="FFFFFF"/>
                </a:highlight>
                <a:latin typeface="Consolas"/>
              </a:rPr>
              <a:t>       </a:t>
            </a:r>
            <a:r>
              <a:rPr lang="nl-BE" sz="2200" dirty="0" smtClean="0">
                <a:highlight>
                  <a:srgbClr val="FFFFFF"/>
                </a:highlight>
                <a:latin typeface="Consolas"/>
              </a:rPr>
              <a:t>  }</a:t>
            </a:r>
            <a:endParaRPr lang="nl-BE" sz="2200" dirty="0">
              <a:highlight>
                <a:srgbClr val="FFFFFF"/>
              </a:highlight>
              <a:latin typeface="Consolas"/>
            </a:endParaRPr>
          </a:p>
          <a:p>
            <a:pPr marL="0" indent="0">
              <a:buNone/>
            </a:pPr>
            <a:r>
              <a:rPr lang="nl-BE" sz="2200" dirty="0">
                <a:highlight>
                  <a:srgbClr val="FFFFFF"/>
                </a:highlight>
                <a:latin typeface="Consolas"/>
              </a:rPr>
              <a:t>     </a:t>
            </a:r>
            <a:r>
              <a:rPr lang="nl-BE" sz="2200" dirty="0" smtClean="0">
                <a:highlight>
                  <a:srgbClr val="FFFFFF"/>
                </a:highlight>
                <a:latin typeface="Consolas"/>
              </a:rPr>
              <a:t>  }</a:t>
            </a:r>
            <a:endParaRPr lang="nl-BE" sz="2200" dirty="0">
              <a:highlight>
                <a:srgbClr val="FFFFFF"/>
              </a:highlight>
              <a:latin typeface="Consolas"/>
            </a:endParaRPr>
          </a:p>
          <a:p>
            <a:pPr marL="0" indent="0">
              <a:buNone/>
            </a:pPr>
            <a:r>
              <a:rPr lang="nl-BE" sz="2200" dirty="0" smtClean="0">
                <a:highlight>
                  <a:srgbClr val="FFFFFF"/>
                </a:highlight>
                <a:latin typeface="Consolas"/>
              </a:rPr>
              <a:t>   }</a:t>
            </a:r>
          </a:p>
          <a:p>
            <a:pPr marL="0" indent="0">
              <a:buNone/>
            </a:pPr>
            <a:r>
              <a:rPr lang="nl-BE" altLang="nl-BE" sz="2200" dirty="0" smtClean="0"/>
              <a:t>}</a:t>
            </a:r>
          </a:p>
          <a:p>
            <a:pPr marL="0" indent="0">
              <a:buNone/>
            </a:pPr>
            <a:endParaRPr lang="nl-BE" altLang="nl-BE" sz="2200" dirty="0"/>
          </a:p>
        </p:txBody>
      </p:sp>
      <p:sp>
        <p:nvSpPr>
          <p:cNvPr id="14338" name="Titel 1"/>
          <p:cNvSpPr>
            <a:spLocks noGrp="1"/>
          </p:cNvSpPr>
          <p:nvPr>
            <p:ph type="title"/>
          </p:nvPr>
        </p:nvSpPr>
        <p:spPr/>
        <p:txBody>
          <a:bodyPr/>
          <a:lstStyle/>
          <a:p>
            <a:r>
              <a:rPr lang="nl-BE" altLang="nl-BE" dirty="0" smtClean="0"/>
              <a:t>Events - ZENDER</a:t>
            </a:r>
            <a:endParaRPr lang="nl-BE" altLang="nl-BE" dirty="0" smtClean="0"/>
          </a:p>
        </p:txBody>
      </p:sp>
      <p:sp>
        <p:nvSpPr>
          <p:cNvPr id="4" name="Tekstvak 3"/>
          <p:cNvSpPr txBox="1"/>
          <p:nvPr/>
        </p:nvSpPr>
        <p:spPr>
          <a:xfrm>
            <a:off x="7612404" y="2226308"/>
            <a:ext cx="4257109" cy="1323439"/>
          </a:xfrm>
          <a:prstGeom prst="rect">
            <a:avLst/>
          </a:prstGeom>
          <a:solidFill>
            <a:schemeClr val="bg1"/>
          </a:solidFill>
          <a:ln w="28575">
            <a:solidFill>
              <a:srgbClr val="EC4B2F"/>
            </a:solidFill>
          </a:ln>
        </p:spPr>
        <p:txBody>
          <a:bodyPr wrap="square" rtlCol="0">
            <a:spAutoFit/>
          </a:bodyPr>
          <a:lstStyle/>
          <a:p>
            <a:r>
              <a:rPr lang="nl-BE" altLang="nl-BE" sz="2000" dirty="0"/>
              <a:t>Het event kan enkel maar afgehandeld </a:t>
            </a:r>
            <a:r>
              <a:rPr lang="nl-BE" altLang="nl-BE" sz="2000" dirty="0"/>
              <a:t>worden </a:t>
            </a:r>
            <a:r>
              <a:rPr lang="nl-BE" altLang="nl-BE" sz="2000" dirty="0"/>
              <a:t>door methodes die qua structuur voldoen aan de </a:t>
            </a:r>
            <a:r>
              <a:rPr lang="nl-BE" altLang="nl-BE" sz="2000" dirty="0" err="1"/>
              <a:t>delegate</a:t>
            </a:r>
            <a:r>
              <a:rPr lang="nl-BE" altLang="nl-BE" sz="2000" dirty="0"/>
              <a:t> is</a:t>
            </a:r>
            <a:r>
              <a:rPr lang="nl-BE" altLang="nl-BE" sz="2000" dirty="0"/>
              <a:t>.</a:t>
            </a:r>
            <a:endParaRPr lang="nl-BE" altLang="nl-BE" sz="2000" dirty="0"/>
          </a:p>
        </p:txBody>
      </p:sp>
      <p:cxnSp>
        <p:nvCxnSpPr>
          <p:cNvPr id="5" name="Rechte verbindingslijn met pijl 4"/>
          <p:cNvCxnSpPr>
            <a:stCxn id="4" idx="1"/>
          </p:cNvCxnSpPr>
          <p:nvPr/>
        </p:nvCxnSpPr>
        <p:spPr>
          <a:xfrm flipH="1" flipV="1">
            <a:off x="6040330" y="1675340"/>
            <a:ext cx="1572074" cy="1212688"/>
          </a:xfrm>
          <a:prstGeom prst="straightConnector1">
            <a:avLst/>
          </a:prstGeom>
          <a:ln w="28575">
            <a:solidFill>
              <a:srgbClr val="EC4B2F"/>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6" name="Rechte verbindingslijn met pijl 5"/>
          <p:cNvCxnSpPr>
            <a:stCxn id="4" idx="1"/>
          </p:cNvCxnSpPr>
          <p:nvPr/>
        </p:nvCxnSpPr>
        <p:spPr>
          <a:xfrm flipH="1" flipV="1">
            <a:off x="4151784" y="2492896"/>
            <a:ext cx="3460620" cy="395132"/>
          </a:xfrm>
          <a:prstGeom prst="straightConnector1">
            <a:avLst/>
          </a:prstGeom>
          <a:ln w="28575">
            <a:solidFill>
              <a:srgbClr val="EC4B2F"/>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7" name="Afgeronde rechthoek 6"/>
          <p:cNvSpPr/>
          <p:nvPr/>
        </p:nvSpPr>
        <p:spPr>
          <a:xfrm>
            <a:off x="2263238" y="1291667"/>
            <a:ext cx="3976777" cy="383673"/>
          </a:xfrm>
          <a:prstGeom prst="roundRect">
            <a:avLst/>
          </a:prstGeom>
          <a:noFill/>
          <a:ln>
            <a:solidFill>
              <a:srgbClr val="EC4B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Afgeronde rechthoek 7"/>
          <p:cNvSpPr/>
          <p:nvPr/>
        </p:nvSpPr>
        <p:spPr>
          <a:xfrm>
            <a:off x="2263239" y="2157727"/>
            <a:ext cx="1888545" cy="335169"/>
          </a:xfrm>
          <a:prstGeom prst="roundRect">
            <a:avLst/>
          </a:prstGeom>
          <a:noFill/>
          <a:ln>
            <a:solidFill>
              <a:srgbClr val="EC4B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Afbeelding 1"/>
          <p:cNvPicPr>
            <a:picLocks noChangeAspect="1"/>
          </p:cNvPicPr>
          <p:nvPr/>
        </p:nvPicPr>
        <p:blipFill>
          <a:blip r:embed="rId2"/>
          <a:stretch>
            <a:fillRect/>
          </a:stretch>
        </p:blipFill>
        <p:spPr>
          <a:xfrm>
            <a:off x="1991264" y="4620244"/>
            <a:ext cx="9214514" cy="1198997"/>
          </a:xfrm>
          <a:prstGeom prst="rect">
            <a:avLst/>
          </a:prstGeom>
          <a:ln w="22225">
            <a:solidFill>
              <a:srgbClr val="00A0AE"/>
            </a:solidFill>
          </a:ln>
        </p:spPr>
      </p:pic>
      <p:cxnSp>
        <p:nvCxnSpPr>
          <p:cNvPr id="15" name="Rechte verbindingslijn met pijl 14"/>
          <p:cNvCxnSpPr>
            <a:stCxn id="4" idx="1"/>
          </p:cNvCxnSpPr>
          <p:nvPr/>
        </p:nvCxnSpPr>
        <p:spPr>
          <a:xfrm flipH="1">
            <a:off x="6598522" y="2888028"/>
            <a:ext cx="1013882" cy="1732216"/>
          </a:xfrm>
          <a:prstGeom prst="straightConnector1">
            <a:avLst/>
          </a:prstGeom>
          <a:ln w="28575">
            <a:solidFill>
              <a:srgbClr val="EC4B2F"/>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8" name="Afgeronde rechthoek 17"/>
          <p:cNvSpPr/>
          <p:nvPr/>
        </p:nvSpPr>
        <p:spPr>
          <a:xfrm>
            <a:off x="2971080" y="4611228"/>
            <a:ext cx="6005240" cy="281565"/>
          </a:xfrm>
          <a:prstGeom prst="roundRect">
            <a:avLst/>
          </a:prstGeom>
          <a:noFill/>
          <a:ln>
            <a:solidFill>
              <a:srgbClr val="EC4B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738404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Afbeelding 22"/>
          <p:cNvPicPr>
            <a:picLocks noChangeAspect="1"/>
          </p:cNvPicPr>
          <p:nvPr/>
        </p:nvPicPr>
        <p:blipFill>
          <a:blip r:embed="rId2"/>
          <a:stretch>
            <a:fillRect/>
          </a:stretch>
        </p:blipFill>
        <p:spPr>
          <a:xfrm>
            <a:off x="263351" y="1265174"/>
            <a:ext cx="10944323" cy="4540090"/>
          </a:xfrm>
          <a:prstGeom prst="rect">
            <a:avLst/>
          </a:prstGeom>
        </p:spPr>
      </p:pic>
      <p:sp>
        <p:nvSpPr>
          <p:cNvPr id="3" name="Titel 2"/>
          <p:cNvSpPr>
            <a:spLocks noGrp="1"/>
          </p:cNvSpPr>
          <p:nvPr>
            <p:ph type="title"/>
          </p:nvPr>
        </p:nvSpPr>
        <p:spPr/>
        <p:txBody>
          <a:bodyPr/>
          <a:lstStyle/>
          <a:p>
            <a:r>
              <a:rPr lang="nl-BE" dirty="0" smtClean="0"/>
              <a:t>EVENTS - ONTVANGER</a:t>
            </a:r>
            <a:endParaRPr lang="en-GB" dirty="0"/>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7</a:t>
            </a:fld>
            <a:endParaRPr lang="nl-BE" dirty="0"/>
          </a:p>
        </p:txBody>
      </p:sp>
      <p:sp>
        <p:nvSpPr>
          <p:cNvPr id="5" name="Tijdelijke aanduiding voor voettekst 4"/>
          <p:cNvSpPr>
            <a:spLocks noGrp="1"/>
          </p:cNvSpPr>
          <p:nvPr>
            <p:ph type="ftr" sz="quarter" idx="12"/>
          </p:nvPr>
        </p:nvSpPr>
        <p:spPr/>
        <p:txBody>
          <a:bodyPr/>
          <a:lstStyle/>
          <a:p>
            <a:endParaRPr lang="nl-BE" dirty="0"/>
          </a:p>
        </p:txBody>
      </p:sp>
      <p:sp>
        <p:nvSpPr>
          <p:cNvPr id="7" name="Tekstvak 6"/>
          <p:cNvSpPr txBox="1"/>
          <p:nvPr/>
        </p:nvSpPr>
        <p:spPr>
          <a:xfrm>
            <a:off x="6791399" y="2365809"/>
            <a:ext cx="1296144" cy="400110"/>
          </a:xfrm>
          <a:prstGeom prst="rect">
            <a:avLst/>
          </a:prstGeom>
          <a:solidFill>
            <a:schemeClr val="bg1"/>
          </a:solidFill>
          <a:ln w="28575">
            <a:solidFill>
              <a:srgbClr val="EC4B2F"/>
            </a:solidFill>
          </a:ln>
        </p:spPr>
        <p:txBody>
          <a:bodyPr wrap="square" rtlCol="0">
            <a:spAutoFit/>
          </a:bodyPr>
          <a:lstStyle/>
          <a:p>
            <a:r>
              <a:rPr lang="nl-BE" altLang="nl-BE" sz="2000" dirty="0"/>
              <a:t>Z</a:t>
            </a:r>
            <a:r>
              <a:rPr lang="nl-BE" altLang="nl-BE" sz="2000" dirty="0" smtClean="0"/>
              <a:t>ender</a:t>
            </a:r>
            <a:endParaRPr lang="nl-BE" altLang="nl-BE" sz="2000" dirty="0"/>
          </a:p>
        </p:txBody>
      </p:sp>
      <p:sp>
        <p:nvSpPr>
          <p:cNvPr id="9" name="Afgeronde rechthoek 8"/>
          <p:cNvSpPr/>
          <p:nvPr/>
        </p:nvSpPr>
        <p:spPr>
          <a:xfrm>
            <a:off x="707821" y="2400282"/>
            <a:ext cx="5820227" cy="331164"/>
          </a:xfrm>
          <a:prstGeom prst="roundRect">
            <a:avLst/>
          </a:prstGeom>
          <a:noFill/>
          <a:ln>
            <a:solidFill>
              <a:srgbClr val="EC4B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Afgeronde rechthoek 11"/>
          <p:cNvSpPr/>
          <p:nvPr/>
        </p:nvSpPr>
        <p:spPr>
          <a:xfrm>
            <a:off x="2558300" y="3446614"/>
            <a:ext cx="2144992" cy="242793"/>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kstvak 12"/>
          <p:cNvSpPr txBox="1"/>
          <p:nvPr/>
        </p:nvSpPr>
        <p:spPr>
          <a:xfrm>
            <a:off x="2639616" y="3814129"/>
            <a:ext cx="1717179" cy="400110"/>
          </a:xfrm>
          <a:prstGeom prst="rect">
            <a:avLst/>
          </a:prstGeom>
          <a:solidFill>
            <a:schemeClr val="bg1"/>
          </a:solidFill>
          <a:ln w="28575">
            <a:solidFill>
              <a:srgbClr val="00B050"/>
            </a:solidFill>
          </a:ln>
        </p:spPr>
        <p:txBody>
          <a:bodyPr wrap="square" rtlCol="0">
            <a:spAutoFit/>
          </a:bodyPr>
          <a:lstStyle/>
          <a:p>
            <a:r>
              <a:rPr lang="nl-BE" altLang="nl-BE" sz="2000" dirty="0" smtClean="0"/>
              <a:t>Eventnaam</a:t>
            </a:r>
            <a:endParaRPr lang="nl-BE" altLang="nl-BE" sz="2000" dirty="0"/>
          </a:p>
        </p:txBody>
      </p:sp>
      <p:sp>
        <p:nvSpPr>
          <p:cNvPr id="14" name="Afgeronde rechthoek 13"/>
          <p:cNvSpPr/>
          <p:nvPr/>
        </p:nvSpPr>
        <p:spPr>
          <a:xfrm>
            <a:off x="5077690" y="3460460"/>
            <a:ext cx="2098430" cy="272509"/>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kstvak 14"/>
          <p:cNvSpPr txBox="1"/>
          <p:nvPr/>
        </p:nvSpPr>
        <p:spPr>
          <a:xfrm>
            <a:off x="5087888" y="3855160"/>
            <a:ext cx="2016223" cy="400110"/>
          </a:xfrm>
          <a:prstGeom prst="rect">
            <a:avLst/>
          </a:prstGeom>
          <a:solidFill>
            <a:schemeClr val="bg1"/>
          </a:solidFill>
          <a:ln w="28575">
            <a:solidFill>
              <a:srgbClr val="FFC000"/>
            </a:solidFill>
          </a:ln>
        </p:spPr>
        <p:txBody>
          <a:bodyPr wrap="square" rtlCol="0">
            <a:spAutoFit/>
          </a:bodyPr>
          <a:lstStyle/>
          <a:p>
            <a:r>
              <a:rPr lang="nl-BE" altLang="nl-BE" sz="2000" dirty="0" err="1" smtClean="0"/>
              <a:t>delegatenaam</a:t>
            </a:r>
            <a:endParaRPr lang="nl-BE" altLang="nl-BE" sz="2000" dirty="0"/>
          </a:p>
        </p:txBody>
      </p:sp>
      <p:sp>
        <p:nvSpPr>
          <p:cNvPr id="18" name="Afgeronde rechthoek 17"/>
          <p:cNvSpPr/>
          <p:nvPr/>
        </p:nvSpPr>
        <p:spPr>
          <a:xfrm>
            <a:off x="7266309" y="3446551"/>
            <a:ext cx="3870252" cy="308257"/>
          </a:xfrm>
          <a:prstGeom prst="roundRect">
            <a:avLst/>
          </a:prstGeom>
          <a:noFill/>
          <a:ln>
            <a:solidFill>
              <a:srgbClr val="99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kstvak 18"/>
          <p:cNvSpPr txBox="1"/>
          <p:nvPr/>
        </p:nvSpPr>
        <p:spPr>
          <a:xfrm>
            <a:off x="9028810" y="3901392"/>
            <a:ext cx="2611806" cy="707886"/>
          </a:xfrm>
          <a:prstGeom prst="rect">
            <a:avLst/>
          </a:prstGeom>
          <a:solidFill>
            <a:schemeClr val="bg1"/>
          </a:solidFill>
          <a:ln w="28575">
            <a:solidFill>
              <a:srgbClr val="993300"/>
            </a:solidFill>
          </a:ln>
        </p:spPr>
        <p:txBody>
          <a:bodyPr wrap="square" rtlCol="0">
            <a:spAutoFit/>
          </a:bodyPr>
          <a:lstStyle/>
          <a:p>
            <a:r>
              <a:rPr lang="nl-BE" altLang="nl-BE" sz="2000" dirty="0" smtClean="0"/>
              <a:t>Methode van de ontvanger</a:t>
            </a:r>
            <a:endParaRPr lang="nl-BE" altLang="nl-BE" sz="2000" dirty="0"/>
          </a:p>
        </p:txBody>
      </p:sp>
      <p:cxnSp>
        <p:nvCxnSpPr>
          <p:cNvPr id="21" name="Gebogen verbindingslijn 20"/>
          <p:cNvCxnSpPr/>
          <p:nvPr/>
        </p:nvCxnSpPr>
        <p:spPr>
          <a:xfrm rot="10800000" flipV="1">
            <a:off x="7124440" y="4214238"/>
            <a:ext cx="1851881" cy="363729"/>
          </a:xfrm>
          <a:prstGeom prst="bentConnector3">
            <a:avLst>
              <a:gd name="adj1" fmla="val 50000"/>
            </a:avLst>
          </a:prstGeom>
          <a:ln>
            <a:solidFill>
              <a:srgbClr val="993300"/>
            </a:solidFill>
            <a:tailEnd type="triangle"/>
          </a:ln>
        </p:spPr>
        <p:style>
          <a:lnRef idx="1">
            <a:schemeClr val="accent1"/>
          </a:lnRef>
          <a:fillRef idx="0">
            <a:schemeClr val="accent1"/>
          </a:fillRef>
          <a:effectRef idx="0">
            <a:schemeClr val="accent1"/>
          </a:effectRef>
          <a:fontRef idx="minor">
            <a:schemeClr val="tx1"/>
          </a:fontRef>
        </p:style>
      </p:cxnSp>
      <p:sp>
        <p:nvSpPr>
          <p:cNvPr id="27" name="Tekstvak 26"/>
          <p:cNvSpPr txBox="1"/>
          <p:nvPr/>
        </p:nvSpPr>
        <p:spPr>
          <a:xfrm>
            <a:off x="4966645" y="1194487"/>
            <a:ext cx="1561404" cy="400110"/>
          </a:xfrm>
          <a:prstGeom prst="rect">
            <a:avLst/>
          </a:prstGeom>
          <a:solidFill>
            <a:schemeClr val="bg1"/>
          </a:solidFill>
          <a:ln w="28575">
            <a:solidFill>
              <a:srgbClr val="00A0AE"/>
            </a:solidFill>
          </a:ln>
        </p:spPr>
        <p:txBody>
          <a:bodyPr wrap="square" rtlCol="0">
            <a:spAutoFit/>
          </a:bodyPr>
          <a:lstStyle/>
          <a:p>
            <a:r>
              <a:rPr lang="nl-BE" altLang="nl-BE" sz="2000" dirty="0" smtClean="0"/>
              <a:t>Ontvanger</a:t>
            </a:r>
            <a:endParaRPr lang="nl-BE" altLang="nl-BE" sz="2000" dirty="0"/>
          </a:p>
        </p:txBody>
      </p:sp>
      <p:sp>
        <p:nvSpPr>
          <p:cNvPr id="28" name="Afgeronde rechthoek 27"/>
          <p:cNvSpPr/>
          <p:nvPr/>
        </p:nvSpPr>
        <p:spPr>
          <a:xfrm>
            <a:off x="2495601" y="1228960"/>
            <a:ext cx="2207692" cy="331164"/>
          </a:xfrm>
          <a:prstGeom prst="roundRect">
            <a:avLst/>
          </a:prstGeom>
          <a:noFill/>
          <a:ln>
            <a:solidFill>
              <a:srgbClr val="00A0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
          <p:cNvSpPr>
            <a:spLocks noGrp="1" noChangeArrowheads="1"/>
          </p:cNvSpPr>
          <p:nvPr>
            <p:ph idx="1"/>
          </p:nvPr>
        </p:nvSpPr>
        <p:spPr>
          <a:xfrm>
            <a:off x="0" y="5402137"/>
            <a:ext cx="12192000" cy="547957"/>
          </a:xfrm>
        </p:spPr>
        <p:txBody>
          <a:bodyPr>
            <a:noAutofit/>
          </a:bodyPr>
          <a:lstStyle/>
          <a:p>
            <a:pPr eaLnBrk="1" hangingPunct="1">
              <a:defRPr/>
            </a:pPr>
            <a:r>
              <a:rPr lang="nl-BE" sz="2400" dirty="0" smtClean="0"/>
              <a:t>Het </a:t>
            </a:r>
            <a:r>
              <a:rPr lang="nl-BE" sz="2400" dirty="0" smtClean="0"/>
              <a:t>Event koppelen met een correcte methode </a:t>
            </a:r>
            <a:r>
              <a:rPr lang="nl-BE" sz="2400" dirty="0" err="1" smtClean="0"/>
              <a:t>m.b.v</a:t>
            </a:r>
            <a:r>
              <a:rPr lang="nl-BE" sz="2400" dirty="0" smtClean="0"/>
              <a:t> de </a:t>
            </a:r>
            <a:r>
              <a:rPr lang="nl-BE" sz="2400" dirty="0" err="1" smtClean="0"/>
              <a:t>delegate</a:t>
            </a:r>
            <a:endParaRPr lang="nl-BE" sz="2400" dirty="0" smtClean="0"/>
          </a:p>
        </p:txBody>
      </p:sp>
    </p:spTree>
    <p:extLst>
      <p:ext uri="{BB962C8B-B14F-4D97-AF65-F5344CB8AC3E}">
        <p14:creationId xmlns:p14="http://schemas.microsoft.com/office/powerpoint/2010/main" val="3419304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p:txBody>
          <a:bodyPr>
            <a:normAutofit/>
          </a:bodyPr>
          <a:lstStyle/>
          <a:p>
            <a:pPr marL="0" indent="0">
              <a:buNone/>
            </a:pPr>
            <a:r>
              <a:rPr lang="nl-BE" sz="2200" dirty="0">
                <a:solidFill>
                  <a:srgbClr val="0000FF"/>
                </a:solidFill>
                <a:highlight>
                  <a:srgbClr val="FFFFFF"/>
                </a:highlight>
                <a:latin typeface="Consolas"/>
              </a:rPr>
              <a:t>public</a:t>
            </a:r>
            <a:r>
              <a:rPr lang="nl-BE" sz="2200" dirty="0">
                <a:highlight>
                  <a:srgbClr val="FFFFFF"/>
                </a:highlight>
                <a:latin typeface="Consolas"/>
              </a:rPr>
              <a:t> </a:t>
            </a:r>
            <a:r>
              <a:rPr lang="nl-BE" sz="2200" dirty="0" err="1">
                <a:solidFill>
                  <a:srgbClr val="0000FF"/>
                </a:solidFill>
                <a:highlight>
                  <a:srgbClr val="FFFFFF"/>
                </a:highlight>
                <a:latin typeface="Consolas"/>
              </a:rPr>
              <a:t>delegate</a:t>
            </a:r>
            <a:r>
              <a:rPr lang="nl-BE" sz="2200" dirty="0">
                <a:highlight>
                  <a:srgbClr val="FFFFFF"/>
                </a:highlight>
                <a:latin typeface="Consolas"/>
              </a:rPr>
              <a:t> </a:t>
            </a:r>
            <a:r>
              <a:rPr lang="nl-BE" sz="2200" dirty="0" err="1">
                <a:solidFill>
                  <a:srgbClr val="0000FF"/>
                </a:solidFill>
                <a:highlight>
                  <a:srgbClr val="FFFFFF"/>
                </a:highlight>
                <a:latin typeface="Consolas"/>
              </a:rPr>
              <a:t>void</a:t>
            </a:r>
            <a:r>
              <a:rPr lang="nl-BE" sz="2200" dirty="0">
                <a:highlight>
                  <a:srgbClr val="FFFFFF"/>
                </a:highlight>
                <a:latin typeface="Consolas"/>
              </a:rPr>
              <a:t> </a:t>
            </a:r>
            <a:r>
              <a:rPr lang="nl-BE" sz="2200" dirty="0" err="1">
                <a:solidFill>
                  <a:srgbClr val="2B91AF"/>
                </a:solidFill>
                <a:highlight>
                  <a:srgbClr val="FFFFFF"/>
                </a:highlight>
                <a:latin typeface="Consolas"/>
              </a:rPr>
              <a:t>VerbruikHandler</a:t>
            </a:r>
            <a:r>
              <a:rPr lang="nl-BE" sz="2200" dirty="0">
                <a:highlight>
                  <a:srgbClr val="FFFFFF"/>
                </a:highlight>
                <a:latin typeface="Consolas"/>
              </a:rPr>
              <a:t>(</a:t>
            </a:r>
            <a:r>
              <a:rPr lang="nl-BE" sz="2200" dirty="0">
                <a:solidFill>
                  <a:srgbClr val="0000FF"/>
                </a:solidFill>
                <a:highlight>
                  <a:srgbClr val="FFFFFF"/>
                </a:highlight>
                <a:latin typeface="Consolas"/>
              </a:rPr>
              <a:t>int</a:t>
            </a:r>
            <a:r>
              <a:rPr lang="nl-BE" sz="2200" dirty="0">
                <a:highlight>
                  <a:srgbClr val="FFFFFF"/>
                </a:highlight>
                <a:latin typeface="Consolas"/>
              </a:rPr>
              <a:t> stand);</a:t>
            </a:r>
          </a:p>
          <a:p>
            <a:pPr marL="0" indent="0">
              <a:buNone/>
            </a:pPr>
            <a:r>
              <a:rPr lang="nl-BE" sz="2200" dirty="0">
                <a:solidFill>
                  <a:srgbClr val="0000FF"/>
                </a:solidFill>
                <a:highlight>
                  <a:srgbClr val="FFFFFF"/>
                </a:highlight>
                <a:latin typeface="Consolas"/>
              </a:rPr>
              <a:t>public</a:t>
            </a:r>
            <a:r>
              <a:rPr lang="nl-BE" sz="2200" dirty="0">
                <a:highlight>
                  <a:srgbClr val="FFFFFF"/>
                </a:highlight>
                <a:latin typeface="Consolas"/>
              </a:rPr>
              <a:t> </a:t>
            </a:r>
            <a:r>
              <a:rPr lang="nl-BE" sz="2200" dirty="0">
                <a:solidFill>
                  <a:srgbClr val="0000FF"/>
                </a:solidFill>
                <a:highlight>
                  <a:srgbClr val="FFFFFF"/>
                </a:highlight>
                <a:latin typeface="Consolas"/>
              </a:rPr>
              <a:t>event</a:t>
            </a:r>
            <a:r>
              <a:rPr lang="nl-BE" sz="2200" dirty="0">
                <a:highlight>
                  <a:srgbClr val="FFFFFF"/>
                </a:highlight>
                <a:latin typeface="Consolas"/>
              </a:rPr>
              <a:t> </a:t>
            </a:r>
            <a:r>
              <a:rPr lang="nl-BE" sz="2200" dirty="0" err="1">
                <a:solidFill>
                  <a:srgbClr val="2B91AF"/>
                </a:solidFill>
                <a:highlight>
                  <a:srgbClr val="FFFFFF"/>
                </a:highlight>
                <a:latin typeface="Consolas"/>
              </a:rPr>
              <a:t>VerbruikHandler</a:t>
            </a:r>
            <a:r>
              <a:rPr lang="nl-BE" sz="2200" dirty="0">
                <a:highlight>
                  <a:srgbClr val="FFFFFF"/>
                </a:highlight>
                <a:latin typeface="Consolas"/>
              </a:rPr>
              <a:t> </a:t>
            </a:r>
            <a:r>
              <a:rPr lang="nl-BE" sz="2200" dirty="0" err="1">
                <a:highlight>
                  <a:srgbClr val="FFFFFF"/>
                </a:highlight>
                <a:latin typeface="Consolas"/>
              </a:rPr>
              <a:t>TeHoogVerbruikEvent</a:t>
            </a:r>
            <a:r>
              <a:rPr lang="nl-BE" sz="2200" dirty="0">
                <a:highlight>
                  <a:srgbClr val="FFFFFF"/>
                </a:highlight>
                <a:latin typeface="Consolas"/>
              </a:rPr>
              <a:t>;</a:t>
            </a:r>
            <a:endParaRPr lang="nl-BE" altLang="nl-BE" sz="2200" i="1" dirty="0"/>
          </a:p>
          <a:p>
            <a:pPr eaLnBrk="1" hangingPunct="1"/>
            <a:endParaRPr lang="nl-BE" altLang="nl-BE" dirty="0" smtClean="0"/>
          </a:p>
          <a:p>
            <a:pPr eaLnBrk="1" hangingPunct="1"/>
            <a:r>
              <a:rPr lang="nl-BE" altLang="nl-BE" dirty="0" smtClean="0"/>
              <a:t>Doel</a:t>
            </a:r>
            <a:r>
              <a:rPr lang="nl-BE" altLang="nl-BE" dirty="0" smtClean="0"/>
              <a:t>: Objecten op de hoogte brengen van een bepaalde gebeurtenis.</a:t>
            </a:r>
          </a:p>
          <a:p>
            <a:pPr eaLnBrk="1" hangingPunct="1"/>
            <a:r>
              <a:rPr lang="nl-BE" altLang="nl-BE" dirty="0" err="1" smtClean="0"/>
              <a:t>keyword</a:t>
            </a:r>
            <a:r>
              <a:rPr lang="nl-BE" altLang="nl-BE" dirty="0" smtClean="0"/>
              <a:t> event, gevolgd door </a:t>
            </a:r>
            <a:r>
              <a:rPr lang="nl-BE" altLang="nl-BE" dirty="0" err="1" smtClean="0"/>
              <a:t>delegatenaam</a:t>
            </a:r>
            <a:r>
              <a:rPr lang="nl-BE" altLang="nl-BE" dirty="0" smtClean="0"/>
              <a:t> en eventnaam </a:t>
            </a:r>
          </a:p>
          <a:p>
            <a:pPr eaLnBrk="1" hangingPunct="1"/>
            <a:r>
              <a:rPr lang="nl-BE" altLang="nl-BE" dirty="0" smtClean="0"/>
              <a:t>Het event </a:t>
            </a:r>
            <a:r>
              <a:rPr lang="nl-BE" altLang="nl-BE" dirty="0" smtClean="0"/>
              <a:t>kan </a:t>
            </a:r>
            <a:r>
              <a:rPr lang="nl-BE" altLang="nl-BE" dirty="0" smtClean="0"/>
              <a:t>enkel maar afgehandeld </a:t>
            </a:r>
            <a:r>
              <a:rPr lang="nl-BE" altLang="nl-BE" dirty="0" smtClean="0"/>
              <a:t>worden </a:t>
            </a:r>
            <a:r>
              <a:rPr lang="nl-BE" altLang="nl-BE" dirty="0" smtClean="0"/>
              <a:t>door methodes die qua structuur voldoen aan de </a:t>
            </a:r>
            <a:r>
              <a:rPr lang="nl-BE" altLang="nl-BE" dirty="0" err="1" smtClean="0"/>
              <a:t>delegate</a:t>
            </a:r>
            <a:r>
              <a:rPr lang="nl-BE" altLang="nl-BE" dirty="0" smtClean="0"/>
              <a:t> is.</a:t>
            </a:r>
          </a:p>
          <a:p>
            <a:pPr eaLnBrk="1" hangingPunct="1"/>
            <a:endParaRPr lang="nl-BE" altLang="nl-BE" dirty="0" smtClean="0"/>
          </a:p>
          <a:p>
            <a:pPr eaLnBrk="1" hangingPunct="1"/>
            <a:endParaRPr lang="nl-BE" altLang="nl-BE" dirty="0" smtClean="0"/>
          </a:p>
        </p:txBody>
      </p:sp>
      <p:sp>
        <p:nvSpPr>
          <p:cNvPr id="16386" name="Rectangle 2"/>
          <p:cNvSpPr>
            <a:spLocks noGrp="1" noChangeArrowheads="1"/>
          </p:cNvSpPr>
          <p:nvPr>
            <p:ph type="title"/>
          </p:nvPr>
        </p:nvSpPr>
        <p:spPr/>
        <p:txBody>
          <a:bodyPr/>
          <a:lstStyle/>
          <a:p>
            <a:pPr eaLnBrk="1" hangingPunct="1"/>
            <a:r>
              <a:rPr lang="nl-BE" altLang="nl-BE" smtClean="0"/>
              <a:t>Events declareren</a:t>
            </a:r>
          </a:p>
        </p:txBody>
      </p:sp>
    </p:spTree>
    <p:extLst>
      <p:ext uri="{BB962C8B-B14F-4D97-AF65-F5344CB8AC3E}">
        <p14:creationId xmlns:p14="http://schemas.microsoft.com/office/powerpoint/2010/main" val="11252080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0" y="3284984"/>
            <a:ext cx="12192000" cy="2295016"/>
          </a:xfrm>
        </p:spPr>
        <p:txBody>
          <a:bodyPr/>
          <a:lstStyle/>
          <a:p>
            <a:pPr eaLnBrk="1" hangingPunct="1">
              <a:buFont typeface="Wingdings" pitchFamily="2" charset="2"/>
              <a:buNone/>
            </a:pPr>
            <a:endParaRPr lang="nl-BE" altLang="nl-BE" sz="2800" i="1" dirty="0">
              <a:solidFill>
                <a:schemeClr val="bg2"/>
              </a:solidFill>
            </a:endParaRPr>
          </a:p>
          <a:p>
            <a:pPr eaLnBrk="1" hangingPunct="1"/>
            <a:r>
              <a:rPr lang="nl-BE" altLang="nl-BE" dirty="0" smtClean="0"/>
              <a:t>Eventnaam gevolgd door eventuele parameters.</a:t>
            </a:r>
          </a:p>
          <a:p>
            <a:pPr eaLnBrk="1" hangingPunct="1"/>
            <a:r>
              <a:rPr lang="nl-BE" altLang="nl-BE" dirty="0" smtClean="0"/>
              <a:t>Het event mag enkel maar gegooid worden als er een methode aan gekoppeld is vanuit het formulier.</a:t>
            </a:r>
          </a:p>
        </p:txBody>
      </p:sp>
      <p:sp>
        <p:nvSpPr>
          <p:cNvPr id="17410" name="Rectangle 2"/>
          <p:cNvSpPr>
            <a:spLocks noGrp="1" noChangeArrowheads="1"/>
          </p:cNvSpPr>
          <p:nvPr>
            <p:ph type="title"/>
          </p:nvPr>
        </p:nvSpPr>
        <p:spPr/>
        <p:txBody>
          <a:bodyPr/>
          <a:lstStyle/>
          <a:p>
            <a:pPr eaLnBrk="1" hangingPunct="1"/>
            <a:r>
              <a:rPr lang="nl-BE" altLang="nl-BE" dirty="0" smtClean="0"/>
              <a:t>Events oproepen</a:t>
            </a:r>
          </a:p>
        </p:txBody>
      </p:sp>
      <p:pic>
        <p:nvPicPr>
          <p:cNvPr id="2" name="Afbeelding 1"/>
          <p:cNvPicPr>
            <a:picLocks noChangeAspect="1"/>
          </p:cNvPicPr>
          <p:nvPr/>
        </p:nvPicPr>
        <p:blipFill>
          <a:blip r:embed="rId2"/>
          <a:stretch>
            <a:fillRect/>
          </a:stretch>
        </p:blipFill>
        <p:spPr>
          <a:xfrm>
            <a:off x="4732768" y="3153178"/>
            <a:ext cx="7320577" cy="707886"/>
          </a:xfrm>
          <a:prstGeom prst="rect">
            <a:avLst/>
          </a:prstGeom>
          <a:ln w="22225">
            <a:solidFill>
              <a:srgbClr val="00A0AE"/>
            </a:solidFill>
          </a:ln>
        </p:spPr>
      </p:pic>
      <p:pic>
        <p:nvPicPr>
          <p:cNvPr id="3" name="Afbeelding 2"/>
          <p:cNvPicPr>
            <a:picLocks noChangeAspect="1"/>
          </p:cNvPicPr>
          <p:nvPr/>
        </p:nvPicPr>
        <p:blipFill>
          <a:blip r:embed="rId3"/>
          <a:stretch>
            <a:fillRect/>
          </a:stretch>
        </p:blipFill>
        <p:spPr>
          <a:xfrm>
            <a:off x="407368" y="1402076"/>
            <a:ext cx="6312976" cy="1522867"/>
          </a:xfrm>
          <a:prstGeom prst="rect">
            <a:avLst/>
          </a:prstGeom>
          <a:ln w="22225">
            <a:solidFill>
              <a:srgbClr val="00A0AE"/>
            </a:solidFill>
          </a:ln>
        </p:spPr>
      </p:pic>
      <p:sp>
        <p:nvSpPr>
          <p:cNvPr id="6" name="Tekstvak 5"/>
          <p:cNvSpPr txBox="1"/>
          <p:nvPr/>
        </p:nvSpPr>
        <p:spPr>
          <a:xfrm>
            <a:off x="7824192" y="1709105"/>
            <a:ext cx="3848128" cy="707886"/>
          </a:xfrm>
          <a:prstGeom prst="rect">
            <a:avLst/>
          </a:prstGeom>
          <a:solidFill>
            <a:schemeClr val="bg1"/>
          </a:solidFill>
          <a:ln w="25400">
            <a:solidFill>
              <a:srgbClr val="00A0AE"/>
            </a:solidFill>
          </a:ln>
        </p:spPr>
        <p:txBody>
          <a:bodyPr wrap="square" rtlCol="0">
            <a:spAutoFit/>
          </a:bodyPr>
          <a:lstStyle/>
          <a:p>
            <a:r>
              <a:rPr lang="nl-BE" altLang="nl-BE" sz="2000" dirty="0" smtClean="0"/>
              <a:t>Code doet in de 2 gevallen hetzelfde.</a:t>
            </a:r>
            <a:endParaRPr lang="nl-BE" altLang="nl-BE" sz="2000" dirty="0"/>
          </a:p>
        </p:txBody>
      </p:sp>
      <p:cxnSp>
        <p:nvCxnSpPr>
          <p:cNvPr id="7" name="Rechte verbindingslijn met pijl 6"/>
          <p:cNvCxnSpPr>
            <a:stCxn id="6" idx="1"/>
          </p:cNvCxnSpPr>
          <p:nvPr/>
        </p:nvCxnSpPr>
        <p:spPr>
          <a:xfrm flipH="1" flipV="1">
            <a:off x="6720344" y="2052540"/>
            <a:ext cx="1103848" cy="10508"/>
          </a:xfrm>
          <a:prstGeom prst="straightConnector1">
            <a:avLst/>
          </a:prstGeom>
          <a:ln w="28575">
            <a:solidFill>
              <a:srgbClr val="00A0AE"/>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12" name="Rechte verbindingslijn met pijl 11"/>
          <p:cNvCxnSpPr/>
          <p:nvPr/>
        </p:nvCxnSpPr>
        <p:spPr>
          <a:xfrm>
            <a:off x="7968208" y="2416991"/>
            <a:ext cx="0" cy="736187"/>
          </a:xfrm>
          <a:prstGeom prst="straightConnector1">
            <a:avLst/>
          </a:prstGeom>
          <a:ln w="28575">
            <a:solidFill>
              <a:srgbClr val="00A0AE"/>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5" name="Tekstvak 14"/>
          <p:cNvSpPr txBox="1"/>
          <p:nvPr/>
        </p:nvSpPr>
        <p:spPr>
          <a:xfrm>
            <a:off x="10314281" y="2785084"/>
            <a:ext cx="1686375" cy="369332"/>
          </a:xfrm>
          <a:prstGeom prst="rect">
            <a:avLst/>
          </a:prstGeom>
          <a:noFill/>
          <a:ln w="25400">
            <a:noFill/>
          </a:ln>
        </p:spPr>
        <p:txBody>
          <a:bodyPr wrap="square" rtlCol="0">
            <a:spAutoFit/>
          </a:bodyPr>
          <a:lstStyle/>
          <a:p>
            <a:pPr algn="r"/>
            <a:r>
              <a:rPr lang="nl-BE" altLang="nl-BE" dirty="0" smtClean="0"/>
              <a:t>VERKORT</a:t>
            </a:r>
            <a:endParaRPr lang="nl-BE" altLang="nl-BE" dirty="0"/>
          </a:p>
        </p:txBody>
      </p:sp>
    </p:spTree>
    <p:extLst>
      <p:ext uri="{BB962C8B-B14F-4D97-AF65-F5344CB8AC3E}">
        <p14:creationId xmlns:p14="http://schemas.microsoft.com/office/powerpoint/2010/main" val="1198152336"/>
      </p:ext>
    </p:extLst>
  </p:cSld>
  <p:clrMapOvr>
    <a:masterClrMapping/>
  </p:clrMapOvr>
  <p:timing>
    <p:tnLst>
      <p:par>
        <p:cTn id="1" dur="indefinite" restart="never" nodeType="tmRoot"/>
      </p:par>
    </p:tnLst>
  </p:timing>
</p:sld>
</file>

<file path=ppt/theme/theme1.xml><?xml version="1.0" encoding="utf-8"?>
<a:theme xmlns:a="http://schemas.openxmlformats.org/drawingml/2006/main" name="TM_presentatie_eng">
  <a:themeElements>
    <a:clrScheme name="Lessius">
      <a:dk1>
        <a:srgbClr val="003C72"/>
      </a:dk1>
      <a:lt1>
        <a:srgbClr val="FFFFFF"/>
      </a:lt1>
      <a:dk2>
        <a:srgbClr val="003C72"/>
      </a:dk2>
      <a:lt2>
        <a:srgbClr val="FFFFFF"/>
      </a:lt2>
      <a:accent1>
        <a:srgbClr val="00A9E5"/>
      </a:accent1>
      <a:accent2>
        <a:srgbClr val="67CBEF"/>
      </a:accent2>
      <a:accent3>
        <a:srgbClr val="CCEEFA"/>
      </a:accent3>
      <a:accent4>
        <a:srgbClr val="406D96"/>
      </a:accent4>
      <a:accent5>
        <a:srgbClr val="7F9DB9"/>
      </a:accent5>
      <a:accent6>
        <a:srgbClr val="BECEDD"/>
      </a:accent6>
      <a:hlink>
        <a:srgbClr val="118EFF"/>
      </a:hlink>
      <a:folHlink>
        <a:srgbClr val="7030A0"/>
      </a:folHlink>
    </a:clrScheme>
    <a:fontScheme name="Lessiu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e1.pptx" id="{ED54B689-5828-438A-BD24-F36E3D0B8BE1}" vid="{74606596-C356-40A3-9671-58AEEA27AC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mageCreateDate xmlns="C8C88115-7F9B-47BC-AA65-BADDFCC88B97" xsi:nil="true"/>
    <PublishingExpirationDate xmlns="http://schemas.microsoft.com/sharepoint/v3" xsi:nil="true"/>
    <PublishingStartDate xmlns="http://schemas.microsoft.com/sharepoint/v3" xsi:nil="true"/>
    <wic_System_Copyright xmlns="http://schemas.microsoft.com/sharepoint/v3/fields" xsi:nil="true"/>
  </documentManagement>
</p:properties>
</file>

<file path=customXml/item2.xml><?xml version="1.0" encoding="utf-8"?>
<ct:contentTypeSchema xmlns:ct="http://schemas.microsoft.com/office/2006/metadata/contentType" xmlns:ma="http://schemas.microsoft.com/office/2006/metadata/properties/metaAttributes" ct:_="" ma:_="" ma:contentTypeName="Afbeeldingsactivum" ma:contentTypeID="0x0101009148F5A04DDD49CBA7127AADA5FB792B00AADE34325A8B49CDA8BB4DB53328F21400F3228F8E0680774192AC1BAECC5509AD" ma:contentTypeVersion="3" ma:contentTypeDescription="Een afbeelding uploaden." ma:contentTypeScope="" ma:versionID="f51c5e50cf0a9e8078e614a2508d88f8">
  <xsd:schema xmlns:xsd="http://www.w3.org/2001/XMLSchema" xmlns:xs="http://www.w3.org/2001/XMLSchema" xmlns:p="http://schemas.microsoft.com/office/2006/metadata/properties" xmlns:ns1="http://schemas.microsoft.com/sharepoint/v3" xmlns:ns2="C8C88115-7F9B-47BC-AA65-BADDFCC88B97" xmlns:ns3="http://schemas.microsoft.com/sharepoint/v3/fields" xmlns:ns4="c8c88115-7f9b-47bc-aa65-baddfcc88b97" targetNamespace="http://schemas.microsoft.com/office/2006/metadata/properties" ma:root="true" ma:fieldsID="5ce3ee2fe6c52dda15b89bd817277219" ns1:_="" ns2:_="" ns3:_="" ns4:_="">
    <xsd:import namespace="http://schemas.microsoft.com/sharepoint/v3"/>
    <xsd:import namespace="C8C88115-7F9B-47BC-AA65-BADDFCC88B97"/>
    <xsd:import namespace="http://schemas.microsoft.com/sharepoint/v3/fields"/>
    <xsd:import namespace="c8c88115-7f9b-47bc-aa65-baddfcc88b97"/>
    <xsd:element name="properties">
      <xsd:complexType>
        <xsd:sequence>
          <xsd:element name="documentManagement">
            <xsd:complexType>
              <xsd:all>
                <xsd:element ref="ns1:FileRef" minOccurs="0"/>
                <xsd:element ref="ns1:File_x0020_Type" minOccurs="0"/>
                <xsd:element ref="ns1:HTML_x0020_File_x0020_Type" minOccurs="0"/>
                <xsd:element ref="ns1:FSObjType" minOccurs="0"/>
                <xsd:element ref="ns2:ThumbnailExists" minOccurs="0"/>
                <xsd:element ref="ns2:PreviewExists" minOccurs="0"/>
                <xsd:element ref="ns2:ImageWidth" minOccurs="0"/>
                <xsd:element ref="ns2:ImageHeight" minOccurs="0"/>
                <xsd:element ref="ns2:ImageCreateDate" minOccurs="0"/>
                <xsd:element ref="ns3:wic_System_Copyright" minOccurs="0"/>
                <xsd:element ref="ns1:PublishingStartDate" minOccurs="0"/>
                <xsd:element ref="ns1:PublishingExpirationDate"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FileRef" ma:index="8" nillable="true" ma:displayName="Pad van URL" ma:hidden="true" ma:list="Docs" ma:internalName="FileRef" ma:readOnly="true" ma:showField="FullUrl">
      <xsd:simpleType>
        <xsd:restriction base="dms:Lookup"/>
      </xsd:simpleType>
    </xsd:element>
    <xsd:element name="File_x0020_Type" ma:index="9" nillable="true" ma:displayName="Bestandstype" ma:hidden="true" ma:internalName="File_x0020_Type" ma:readOnly="true">
      <xsd:simpleType>
        <xsd:restriction base="dms:Text"/>
      </xsd:simpleType>
    </xsd:element>
    <xsd:element name="HTML_x0020_File_x0020_Type" ma:index="10" nillable="true" ma:displayName="HTML-bestandstype" ma:hidden="true" ma:internalName="HTML_x0020_File_x0020_Type" ma:readOnly="true">
      <xsd:simpleType>
        <xsd:restriction base="dms:Text"/>
      </xsd:simpleType>
    </xsd:element>
    <xsd:element name="FSObjType" ma:index="11" nillable="true" ma:displayName="Itemtype" ma:hidden="true" ma:list="Docs" ma:internalName="FSObjType" ma:readOnly="true" ma:showField="FSType">
      <xsd:simpleType>
        <xsd:restriction base="dms:Lookup"/>
      </xsd:simpleType>
    </xsd:element>
    <xsd:element name="PublishingStartDate" ma:index="27" nillable="true" ma:displayName="Begindatum van de planning" ma:description="" ma:hidden="true" ma:internalName="PublishingStartDate">
      <xsd:simpleType>
        <xsd:restriction base="dms:Unknown"/>
      </xsd:simpleType>
    </xsd:element>
    <xsd:element name="PublishingExpirationDate" ma:index="28" nillable="true" ma:displayName="Einddatum van de planning" ma:description=""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8C88115-7F9B-47BC-AA65-BADDFCC88B97" elementFormDefault="qualified">
    <xsd:import namespace="http://schemas.microsoft.com/office/2006/documentManagement/types"/>
    <xsd:import namespace="http://schemas.microsoft.com/office/infopath/2007/PartnerControls"/>
    <xsd:element name="ThumbnailExists" ma:index="18" nillable="true" ma:displayName="Miniatuur bestaat" ma:default="FALSE" ma:hidden="true" ma:internalName="ThumbnailExists" ma:readOnly="true">
      <xsd:simpleType>
        <xsd:restriction base="dms:Boolean"/>
      </xsd:simpleType>
    </xsd:element>
    <xsd:element name="PreviewExists" ma:index="19" nillable="true" ma:displayName="Voorbeeld bestaat" ma:default="FALSE" ma:hidden="true" ma:internalName="PreviewExists" ma:readOnly="true">
      <xsd:simpleType>
        <xsd:restriction base="dms:Boolean"/>
      </xsd:simpleType>
    </xsd:element>
    <xsd:element name="ImageWidth" ma:index="20" nillable="true" ma:displayName="Breedte" ma:internalName="ImageWidth" ma:readOnly="true">
      <xsd:simpleType>
        <xsd:restriction base="dms:Unknown"/>
      </xsd:simpleType>
    </xsd:element>
    <xsd:element name="ImageHeight" ma:index="22" nillable="true" ma:displayName="Hoogte" ma:internalName="ImageHeight" ma:readOnly="true">
      <xsd:simpleType>
        <xsd:restriction base="dms:Unknown"/>
      </xsd:simpleType>
    </xsd:element>
    <xsd:element name="ImageCreateDate" ma:index="25" nillable="true" ma:displayName="Afbeelding gemaakt op" ma:format="DateTime" ma:hidden="true" ma:internalName="ImageCreate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wic_System_Copyright" ma:index="26" nillable="true" ma:displayName="Copyright" ma:internalName="wic_System_Copyright">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8c88115-7f9b-47bc-aa65-baddfcc88b97" elementFormDefault="qualified">
    <xsd:import namespace="http://schemas.microsoft.com/office/2006/documentManagement/types"/>
    <xsd:import namespace="http://schemas.microsoft.com/office/infopath/2007/PartnerControls"/>
    <xsd:element name="MediaServiceMetadata" ma:index="29" nillable="true" ma:displayName="MediaServiceMetadata" ma:hidden="true" ma:internalName="MediaServiceMetadata" ma:readOnly="true">
      <xsd:simpleType>
        <xsd:restriction base="dms:Note"/>
      </xsd:simpleType>
    </xsd:element>
    <xsd:element name="MediaServiceFastMetadata" ma:index="3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24" ma:displayName="Auteur"/>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ma:index="23" ma:displayName="Opmerkingen"/>
        <xsd:element name="keywords" minOccurs="0" maxOccurs="1" type="xsd:string" ma:index="14" ma:displayName="Trefwoorden"/>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F79AF1-9348-42A5-8BA2-CB56386F0208}">
  <ds:schemaRefs>
    <ds:schemaRef ds:uri="http://schemas.microsoft.com/office/2006/documentManagement/types"/>
    <ds:schemaRef ds:uri="http://schemas.openxmlformats.org/package/2006/metadata/core-properties"/>
    <ds:schemaRef ds:uri="http://purl.org/dc/elements/1.1/"/>
    <ds:schemaRef ds:uri="3f990481-ab93-40a5-af1d-fa0a4386ebd9"/>
    <ds:schemaRef ds:uri="http://www.w3.org/XML/1998/namespace"/>
    <ds:schemaRef ds:uri="http://purl.org/dc/dcmitype/"/>
    <ds:schemaRef ds:uri="http://purl.org/dc/terms/"/>
    <ds:schemaRef ds:uri="http://schemas.microsoft.com/office/infopath/2007/PartnerControls"/>
    <ds:schemaRef ds:uri="http://schemas.microsoft.com/office/2006/metadata/properties"/>
    <ds:schemaRef ds:uri="C8C88115-7F9B-47BC-AA65-BADDFCC88B97"/>
    <ds:schemaRef ds:uri="http://schemas.microsoft.com/sharepoint/v3"/>
    <ds:schemaRef ds:uri="http://schemas.microsoft.com/sharepoint/v3/fields"/>
  </ds:schemaRefs>
</ds:datastoreItem>
</file>

<file path=customXml/itemProps2.xml><?xml version="1.0" encoding="utf-8"?>
<ds:datastoreItem xmlns:ds="http://schemas.openxmlformats.org/officeDocument/2006/customXml" ds:itemID="{768F3091-B728-4D79-A473-D5CA07C25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8C88115-7F9B-47BC-AA65-BADDFCC88B97"/>
    <ds:schemaRef ds:uri="http://schemas.microsoft.com/sharepoint/v3/fields"/>
    <ds:schemaRef ds:uri="c8c88115-7f9b-47bc-aa65-baddfcc88b9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C13BCFD-9570-4B4F-BFE3-356B8E06CA2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Presentatie</Template>
  <TotalTime>4064</TotalTime>
  <Words>579</Words>
  <Application>Microsoft Office PowerPoint</Application>
  <PresentationFormat>Breedbeeld</PresentationFormat>
  <Paragraphs>110</Paragraphs>
  <Slides>13</Slides>
  <Notes>1</Notes>
  <HiddenSlides>0</HiddenSlides>
  <MMClips>0</MMClips>
  <ScaleCrop>false</ScaleCrop>
  <HeadingPairs>
    <vt:vector size="6" baseType="variant">
      <vt:variant>
        <vt:lpstr>Gebruikte lettertypen</vt:lpstr>
      </vt:variant>
      <vt:variant>
        <vt:i4>7</vt:i4>
      </vt:variant>
      <vt:variant>
        <vt:lpstr>Thema</vt:lpstr>
      </vt:variant>
      <vt:variant>
        <vt:i4>1</vt:i4>
      </vt:variant>
      <vt:variant>
        <vt:lpstr>Diatitels</vt:lpstr>
      </vt:variant>
      <vt:variant>
        <vt:i4>13</vt:i4>
      </vt:variant>
    </vt:vector>
  </HeadingPairs>
  <TitlesOfParts>
    <vt:vector size="21" baseType="lpstr">
      <vt:lpstr>Arial</vt:lpstr>
      <vt:lpstr>Calibri</vt:lpstr>
      <vt:lpstr>Consolas</vt:lpstr>
      <vt:lpstr>SFMono-Regular</vt:lpstr>
      <vt:lpstr>Trebuchet MS</vt:lpstr>
      <vt:lpstr>Verdana</vt:lpstr>
      <vt:lpstr>Wingdings</vt:lpstr>
      <vt:lpstr>TM_presentatie_eng</vt:lpstr>
      <vt:lpstr>EVENTs</vt:lpstr>
      <vt:lpstr>Events</vt:lpstr>
      <vt:lpstr>EVENTS - VOORBEELD</vt:lpstr>
      <vt:lpstr>Slimme verbruiksmeter</vt:lpstr>
      <vt:lpstr>Events - ZENDEr</vt:lpstr>
      <vt:lpstr>Events - ZENDER</vt:lpstr>
      <vt:lpstr>EVENTS - ONTVANGER</vt:lpstr>
      <vt:lpstr>Events declareren</vt:lpstr>
      <vt:lpstr>Events oproepen</vt:lpstr>
      <vt:lpstr>Events behandelen</vt:lpstr>
      <vt:lpstr>.NET Framework en EVENTS</vt:lpstr>
      <vt:lpstr>Reeds voorgedefineerde Delegates: ACTION</vt:lpstr>
      <vt:lpstr>Bronnen</vt:lpstr>
    </vt:vector>
  </TitlesOfParts>
  <Company>Thomas More Mechelen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Maaike Van Den Bulck</dc:creator>
  <cp:keywords/>
  <dc:description/>
  <cp:lastModifiedBy>Maaike Van Den Bulck</cp:lastModifiedBy>
  <cp:revision>68</cp:revision>
  <dcterms:created xsi:type="dcterms:W3CDTF">2020-03-24T08:23:30Z</dcterms:created>
  <dcterms:modified xsi:type="dcterms:W3CDTF">2020-04-21T13:27:58Z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0x0101009148F5A04DDD49CBA7127AADA5FB792B00AADE34325A8B49CDA8BB4DB53328F21400F3228F8E0680774192AC1BAECC5509AD</vt:lpwstr>
  </property>
  <property fmtid="{D5CDD505-2E9C-101B-9397-08002B2CF9AE}" pid="3" name="TaxKeyword">
    <vt:lpwstr/>
  </property>
  <property fmtid="{D5CDD505-2E9C-101B-9397-08002B2CF9AE}" pid="4" name="TMDocumentType">
    <vt:lpwstr/>
  </property>
  <property fmtid="{D5CDD505-2E9C-101B-9397-08002B2CF9AE}" pid="5" name="TMRubriek">
    <vt:lpwstr/>
  </property>
  <property fmtid="{D5CDD505-2E9C-101B-9397-08002B2CF9AE}" pid="6" name="Marcom rubriek">
    <vt:lpwstr>Template</vt:lpwstr>
  </property>
  <property fmtid="{D5CDD505-2E9C-101B-9397-08002B2CF9AE}" pid="7" name="Template subrubriek">
    <vt:lpwstr>Presentatie</vt:lpwstr>
  </property>
  <property fmtid="{D5CDD505-2E9C-101B-9397-08002B2CF9AE}" pid="8" name="vzw">
    <vt:lpwstr>TM</vt:lpwstr>
  </property>
  <property fmtid="{D5CDD505-2E9C-101B-9397-08002B2CF9AE}" pid="9" name="Template subrubriek0">
    <vt:lpwstr>Presentatie</vt:lpwstr>
  </property>
  <property fmtid="{D5CDD505-2E9C-101B-9397-08002B2CF9AE}" pid="10" name="SharedWithUsers">
    <vt:lpwstr>737;#Van Coillie Bart</vt:lpwstr>
  </property>
</Properties>
</file>