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259" r:id="rId6"/>
    <p:sldId id="281" r:id="rId7"/>
    <p:sldId id="284" r:id="rId8"/>
    <p:sldId id="276" r:id="rId9"/>
    <p:sldId id="280" r:id="rId10"/>
    <p:sldId id="282" r:id="rId11"/>
    <p:sldId id="283" r:id="rId12"/>
    <p:sldId id="286" r:id="rId13"/>
    <p:sldId id="293" r:id="rId14"/>
    <p:sldId id="294" r:id="rId15"/>
    <p:sldId id="295" r:id="rId16"/>
    <p:sldId id="258" r:id="rId17"/>
    <p:sldId id="260" r:id="rId18"/>
    <p:sldId id="297" r:id="rId19"/>
    <p:sldId id="298" r:id="rId20"/>
    <p:sldId id="296" r:id="rId21"/>
    <p:sldId id="273" r:id="rId22"/>
  </p:sldIdLst>
  <p:sldSz cx="12192000" cy="6858000"/>
  <p:notesSz cx="7010400" cy="92964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AE"/>
    <a:srgbClr val="EC4B2F"/>
    <a:srgbClr val="000000"/>
    <a:srgbClr val="CC6600"/>
    <a:srgbClr val="4B2B4B"/>
    <a:srgbClr val="50C6DD"/>
    <a:srgbClr val="D1CAD2"/>
    <a:srgbClr val="B7A9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54" autoAdjust="0"/>
  </p:normalViewPr>
  <p:slideViewPr>
    <p:cSldViewPr showGuides="1">
      <p:cViewPr varScale="1">
        <p:scale>
          <a:sx n="88" d="100"/>
          <a:sy n="88" d="100"/>
        </p:scale>
        <p:origin x="494"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0" d="100"/>
          <a:sy n="80" d="100"/>
        </p:scale>
        <p:origin x="-2022" y="-90"/>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nl-BE"/>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F1A4A96-82D9-489B-915B-218BDB102403}" type="datetimeFigureOut">
              <a:rPr lang="nl-BE" smtClean="0"/>
              <a:pPr/>
              <a:t>16/09/2020</a:t>
            </a:fld>
            <a:endParaRPr lang="nl-BE"/>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nl-BE"/>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0D17EFB8-940B-4475-A4F4-BBE959E16336}" type="slidenum">
              <a:rPr lang="nl-BE" smtClean="0"/>
              <a:pPr/>
              <a:t>‹nr.›</a:t>
            </a:fld>
            <a:endParaRPr lang="nl-BE"/>
          </a:p>
        </p:txBody>
      </p:sp>
    </p:spTree>
    <p:extLst>
      <p:ext uri="{BB962C8B-B14F-4D97-AF65-F5344CB8AC3E}">
        <p14:creationId xmlns:p14="http://schemas.microsoft.com/office/powerpoint/2010/main" val="27911487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nl-BE"/>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1925427-6E8A-463A-9752-7D22F5CAF14A}" type="datetimeFigureOut">
              <a:rPr lang="nl-BE" smtClean="0"/>
              <a:pPr/>
              <a:t>16/09/2020</a:t>
            </a:fld>
            <a:endParaRPr lang="nl-BE"/>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nl-BE"/>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9ED9555-764A-4B78-873A-3D7406AAEA2B}" type="slidenum">
              <a:rPr lang="nl-BE" smtClean="0"/>
              <a:pPr/>
              <a:t>‹nr.›</a:t>
            </a:fld>
            <a:endParaRPr lang="nl-BE"/>
          </a:p>
        </p:txBody>
      </p:sp>
    </p:spTree>
    <p:extLst>
      <p:ext uri="{BB962C8B-B14F-4D97-AF65-F5344CB8AC3E}">
        <p14:creationId xmlns:p14="http://schemas.microsoft.com/office/powerpoint/2010/main" val="2761538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1CB0F3-5AB7-41FA-B57F-D5BE7086B216}" type="slidenum">
              <a:rPr lang="nl-BE" smtClean="0"/>
              <a:t>13</a:t>
            </a:fld>
            <a:endParaRPr lang="nl-BE"/>
          </a:p>
        </p:txBody>
      </p:sp>
    </p:spTree>
    <p:extLst>
      <p:ext uri="{BB962C8B-B14F-4D97-AF65-F5344CB8AC3E}">
        <p14:creationId xmlns:p14="http://schemas.microsoft.com/office/powerpoint/2010/main" val="4052709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Basic">
    <p:bg bwMode="gray">
      <p:bgPr>
        <a:solidFill>
          <a:srgbClr val="00A0AE"/>
        </a:solidFill>
        <a:effectLst/>
      </p:bgPr>
    </p:bg>
    <p:spTree>
      <p:nvGrpSpPr>
        <p:cNvPr id="1" name=""/>
        <p:cNvGrpSpPr/>
        <p:nvPr/>
      </p:nvGrpSpPr>
      <p:grpSpPr>
        <a:xfrm>
          <a:off x="0" y="0"/>
          <a:ext cx="0" cy="0"/>
          <a:chOff x="0" y="0"/>
          <a:chExt cx="0" cy="0"/>
        </a:xfrm>
      </p:grpSpPr>
      <p:sp>
        <p:nvSpPr>
          <p:cNvPr id="7" name="Rectangle 6"/>
          <p:cNvSpPr/>
          <p:nvPr userDrawn="1"/>
        </p:nvSpPr>
        <p:spPr>
          <a:xfrm>
            <a:off x="0" y="5958000"/>
            <a:ext cx="12192000" cy="9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lstStyle/>
          <a:p>
            <a:pPr algn="ctr"/>
            <a:endParaRPr lang="nl-BE" sz="1100" dirty="0">
              <a:solidFill>
                <a:schemeClr val="bg1"/>
              </a:solidFill>
            </a:endParaRPr>
          </a:p>
        </p:txBody>
      </p:sp>
      <p:sp>
        <p:nvSpPr>
          <p:cNvPr id="9" name="Rectangle 8"/>
          <p:cNvSpPr/>
          <p:nvPr userDrawn="1"/>
        </p:nvSpPr>
        <p:spPr>
          <a:xfrm>
            <a:off x="0" y="6084000"/>
            <a:ext cx="2640000" cy="432000"/>
          </a:xfrm>
          <a:prstGeom prst="rect">
            <a:avLst/>
          </a:prstGeom>
          <a:solidFill>
            <a:srgbClr val="EC4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Subtitle 2"/>
          <p:cNvSpPr>
            <a:spLocks noGrp="1"/>
          </p:cNvSpPr>
          <p:nvPr>
            <p:ph type="subTitle" idx="1"/>
          </p:nvPr>
        </p:nvSpPr>
        <p:spPr>
          <a:xfrm>
            <a:off x="0" y="3357192"/>
            <a:ext cx="12192000" cy="1800000"/>
          </a:xfrm>
          <a:noFill/>
        </p:spPr>
        <p:txBody>
          <a:bodyPr wrap="square" lIns="720000" tIns="180000" rIns="720000" bIns="540000">
            <a:noAutofit/>
          </a:bodyPr>
          <a:lstStyle>
            <a:lvl1pPr marL="0" indent="0" algn="ctr">
              <a:buNone/>
              <a:defRPr sz="3200" cap="none"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nl-BE" dirty="0"/>
          </a:p>
        </p:txBody>
      </p:sp>
      <p:sp>
        <p:nvSpPr>
          <p:cNvPr id="154" name="Title 153"/>
          <p:cNvSpPr>
            <a:spLocks noGrp="1"/>
          </p:cNvSpPr>
          <p:nvPr>
            <p:ph type="title"/>
          </p:nvPr>
        </p:nvSpPr>
        <p:spPr>
          <a:xfrm>
            <a:off x="0" y="1556992"/>
            <a:ext cx="12192000" cy="1800000"/>
          </a:xfrm>
          <a:noFill/>
        </p:spPr>
        <p:txBody>
          <a:bodyPr lIns="720000" tIns="540000" rIns="720000" bIns="180000" anchor="b" anchorCtr="0">
            <a:noAutofit/>
          </a:bodyPr>
          <a:lstStyle>
            <a:lvl1pPr algn="ctr">
              <a:lnSpc>
                <a:spcPct val="90000"/>
              </a:lnSpc>
              <a:defRPr sz="3800" cap="all" baseline="0">
                <a:solidFill>
                  <a:schemeClr val="tx1"/>
                </a:solidFill>
              </a:defRPr>
            </a:lvl1pPr>
          </a:lstStyle>
          <a:p>
            <a:r>
              <a:rPr lang="nl-NL" smtClean="0"/>
              <a:t>Klik om de stijl te bewerken</a:t>
            </a:r>
            <a:endParaRPr lang="nl-BE" dirty="0"/>
          </a:p>
        </p:txBody>
      </p:sp>
      <p:sp>
        <p:nvSpPr>
          <p:cNvPr id="12" name="Footer Placeholder 11"/>
          <p:cNvSpPr>
            <a:spLocks noGrp="1"/>
          </p:cNvSpPr>
          <p:nvPr>
            <p:ph type="ftr" sz="quarter" idx="12"/>
          </p:nvPr>
        </p:nvSpPr>
        <p:spPr>
          <a:solidFill>
            <a:srgbClr val="EC4B2F"/>
          </a:solidFill>
        </p:spPr>
        <p:txBody>
          <a:bodyPr/>
          <a:lstStyle>
            <a:lvl1pPr>
              <a:defRPr>
                <a:solidFill>
                  <a:schemeClr val="tx2"/>
                </a:solidFill>
              </a:defRPr>
            </a:lvl1pPr>
          </a:lstStyle>
          <a:p>
            <a:endParaRPr lang="nl-BE" dirty="0"/>
          </a:p>
        </p:txBody>
      </p:sp>
      <p:sp>
        <p:nvSpPr>
          <p:cNvPr id="11" name="Slide Number Placeholder 10"/>
          <p:cNvSpPr>
            <a:spLocks noGrp="1"/>
          </p:cNvSpPr>
          <p:nvPr>
            <p:ph type="sldNum" sz="quarter" idx="11"/>
          </p:nvPr>
        </p:nvSpPr>
        <p:spPr>
          <a:solidFill>
            <a:srgbClr val="00A0AE"/>
          </a:solidFill>
        </p:spPr>
        <p:txBody>
          <a:bodyPr/>
          <a:lstStyle>
            <a:lvl1pPr>
              <a:defRPr>
                <a:solidFill>
                  <a:schemeClr val="tx1"/>
                </a:solidFill>
              </a:defRPr>
            </a:lvl1pPr>
          </a:lstStyle>
          <a:p>
            <a:fld id="{3B80295F-48CD-49FC-897A-CCEC919B8070}" type="slidenum">
              <a:rPr lang="nl-BE" smtClean="0"/>
              <a:pPr/>
              <a:t>‹nr.›</a:t>
            </a:fld>
            <a:endParaRPr lang="nl-BE" dirty="0"/>
          </a:p>
        </p:txBody>
      </p:sp>
      <p:pic>
        <p:nvPicPr>
          <p:cNvPr id="10" name="Picture 9" descr="TM_logo_vignet_ppt.jpg"/>
          <p:cNvPicPr>
            <a:picLocks/>
          </p:cNvPicPr>
          <p:nvPr userDrawn="1"/>
        </p:nvPicPr>
        <p:blipFill>
          <a:blip r:embed="rId2" cstate="print"/>
          <a:stretch>
            <a:fillRect/>
          </a:stretch>
        </p:blipFill>
        <p:spPr>
          <a:xfrm>
            <a:off x="480001" y="360000"/>
            <a:ext cx="2157153" cy="1155192"/>
          </a:xfrm>
          <a:prstGeom prst="rect">
            <a:avLst/>
          </a:prstGeom>
        </p:spPr>
      </p:pic>
      <p:sp>
        <p:nvSpPr>
          <p:cNvPr id="14" name="Date Placeholder 13"/>
          <p:cNvSpPr>
            <a:spLocks noGrp="1"/>
          </p:cNvSpPr>
          <p:nvPr>
            <p:ph type="dt" sz="half" idx="13"/>
          </p:nvPr>
        </p:nvSpPr>
        <p:spPr>
          <a:xfrm>
            <a:off x="1007435" y="6570001"/>
            <a:ext cx="109119" cy="200055"/>
          </a:xfrm>
          <a:solidFill>
            <a:schemeClr val="tx1"/>
          </a:solidFill>
        </p:spPr>
        <p:txBody>
          <a:bodyPr/>
          <a:lstStyle>
            <a:lvl1pPr>
              <a:defRPr sz="1300">
                <a:solidFill>
                  <a:srgbClr val="00A0AE"/>
                </a:solidFill>
              </a:defRPr>
            </a:lvl1pPr>
          </a:lstStyle>
          <a:p>
            <a:pPr algn="l"/>
            <a:endParaRPr lang="nl-BE" dirty="0"/>
          </a:p>
        </p:txBody>
      </p:sp>
      <p:sp>
        <p:nvSpPr>
          <p:cNvPr id="20" name="Rectangle 19"/>
          <p:cNvSpPr/>
          <p:nvPr userDrawn="1"/>
        </p:nvSpPr>
        <p:spPr>
          <a:xfrm>
            <a:off x="0" y="5661248"/>
            <a:ext cx="12192000" cy="288032"/>
          </a:xfrm>
          <a:prstGeom prst="rect">
            <a:avLst/>
          </a:prstGeom>
          <a:solidFill>
            <a:srgbClr val="00A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descr="image_preview.png"/>
          <p:cNvPicPr>
            <a:picLocks/>
          </p:cNvPicPr>
          <p:nvPr userDrawn="1"/>
        </p:nvPicPr>
        <p:blipFill>
          <a:blip r:embed="rId3" cstate="print"/>
          <a:stretch>
            <a:fillRect/>
          </a:stretch>
        </p:blipFill>
        <p:spPr>
          <a:xfrm>
            <a:off x="10645733" y="6192000"/>
            <a:ext cx="1138899" cy="4320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 Basic">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2000"/>
            <a:ext cx="12192000" cy="4428000"/>
          </a:xfrm>
        </p:spPr>
        <p:txBody>
          <a:bodyPr bIns="144000"/>
          <a:lstStyle>
            <a:lvl1pPr marL="323850" indent="-323850">
              <a:spcBef>
                <a:spcPts val="400"/>
              </a:spcBef>
              <a:spcAft>
                <a:spcPts val="400"/>
              </a:spcAft>
              <a:buClrTx/>
              <a:defRPr/>
            </a:lvl1pPr>
            <a:lvl2pPr marL="723900" indent="-368300">
              <a:spcBef>
                <a:spcPts val="400"/>
              </a:spcBef>
              <a:spcAft>
                <a:spcPts val="400"/>
              </a:spcAft>
              <a:buClrTx/>
              <a:defRPr sz="2500"/>
            </a:lvl2pPr>
            <a:lvl3pPr marL="982663" indent="-258763">
              <a:spcBef>
                <a:spcPts val="400"/>
              </a:spcBef>
              <a:spcAft>
                <a:spcPts val="400"/>
              </a:spcAft>
              <a:buClrTx/>
              <a:defRPr sz="2300"/>
            </a:lvl3pPr>
            <a:lvl4pPr marL="1255713" indent="-273050">
              <a:spcBef>
                <a:spcPts val="400"/>
              </a:spcBef>
              <a:spcAft>
                <a:spcPts val="400"/>
              </a:spcAft>
              <a:buClrTx/>
              <a:defRPr sz="2000"/>
            </a:lvl4pPr>
            <a:lvl5pPr marL="1609725" indent="-258763">
              <a:spcBef>
                <a:spcPts val="600"/>
              </a:spcBef>
              <a:spcAft>
                <a:spcPts val="600"/>
              </a:spcAft>
              <a:defRPr sz="1700"/>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p:txBody>
      </p:sp>
      <p:sp>
        <p:nvSpPr>
          <p:cNvPr id="7" name="Title 6"/>
          <p:cNvSpPr>
            <a:spLocks noGrp="1"/>
          </p:cNvSpPr>
          <p:nvPr>
            <p:ph type="title"/>
          </p:nvPr>
        </p:nvSpPr>
        <p:spPr/>
        <p:txBody>
          <a:bodyPr lIns="360000" tIns="180000" rIns="360000" bIns="144000"/>
          <a:lstStyle>
            <a:lvl1pPr>
              <a:defRPr>
                <a:solidFill>
                  <a:srgbClr val="00A0AE"/>
                </a:solidFill>
              </a:defRPr>
            </a:lvl1pPr>
          </a:lstStyle>
          <a:p>
            <a:r>
              <a:rPr lang="nl-NL" smtClean="0"/>
              <a:t>Klik om de stijl te bewerken</a:t>
            </a:r>
            <a:endParaRPr lang="nl-BE" dirty="0"/>
          </a:p>
        </p:txBody>
      </p:sp>
      <p:cxnSp>
        <p:nvCxnSpPr>
          <p:cNvPr id="14" name="Straight Connector 13"/>
          <p:cNvCxnSpPr/>
          <p:nvPr userDrawn="1"/>
        </p:nvCxnSpPr>
        <p:spPr>
          <a:xfrm>
            <a:off x="240000" y="1141200"/>
            <a:ext cx="11664000" cy="0"/>
          </a:xfrm>
          <a:prstGeom prst="line">
            <a:avLst/>
          </a:prstGeom>
          <a:ln w="6350">
            <a:solidFill>
              <a:srgbClr val="00A0AE"/>
            </a:solidFill>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1"/>
          </p:nvPr>
        </p:nvSpPr>
        <p:spPr/>
        <p:txBody>
          <a:bodyPr/>
          <a:lstStyle/>
          <a:p>
            <a:fld id="{3B80295F-48CD-49FC-897A-CCEC919B8070}" type="slidenum">
              <a:rPr lang="nl-BE" smtClean="0"/>
              <a:pPr/>
              <a:t>‹nr.›</a:t>
            </a:fld>
            <a:endParaRPr lang="nl-BE" dirty="0"/>
          </a:p>
        </p:txBody>
      </p:sp>
      <p:sp>
        <p:nvSpPr>
          <p:cNvPr id="17" name="Footer Placeholder 16"/>
          <p:cNvSpPr>
            <a:spLocks noGrp="1"/>
          </p:cNvSpPr>
          <p:nvPr>
            <p:ph type="ftr" sz="quarter" idx="12"/>
          </p:nvPr>
        </p:nvSpPr>
        <p:spPr/>
        <p:txBody>
          <a:bodyPr/>
          <a:lstStyle/>
          <a:p>
            <a:endParaRPr lang="nl-BE" dirty="0"/>
          </a:p>
        </p:txBody>
      </p:sp>
      <p:sp>
        <p:nvSpPr>
          <p:cNvPr id="8" name="Date Placeholder 7"/>
          <p:cNvSpPr>
            <a:spLocks noGrp="1"/>
          </p:cNvSpPr>
          <p:nvPr>
            <p:ph type="dt" sz="half" idx="13"/>
          </p:nvPr>
        </p:nvSpPr>
        <p:spPr/>
        <p:txBody>
          <a:bodyPr/>
          <a:lstStyle/>
          <a:p>
            <a:pPr algn="l"/>
            <a:endParaRPr lang="nl-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2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2000"/>
            <a:ext cx="12192000" cy="4734000"/>
          </a:xfrm>
        </p:spPr>
        <p:txBody>
          <a:bodyPr bIns="144000" numCol="2" spcCol="360000" anchor="ctr" anchorCtr="0"/>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p:txBody>
      </p:sp>
      <p:sp>
        <p:nvSpPr>
          <p:cNvPr id="7" name="Title 6"/>
          <p:cNvSpPr>
            <a:spLocks noGrp="1"/>
          </p:cNvSpPr>
          <p:nvPr>
            <p:ph type="title"/>
          </p:nvPr>
        </p:nvSpPr>
        <p:spPr/>
        <p:txBody>
          <a:bodyPr lIns="360000" tIns="180000" rIns="360000" bIns="144000"/>
          <a:lstStyle/>
          <a:p>
            <a:r>
              <a:rPr lang="nl-NL" smtClean="0"/>
              <a:t>Klik om de stijl te bewerken</a:t>
            </a:r>
            <a:endParaRPr lang="nl-BE" dirty="0"/>
          </a:p>
        </p:txBody>
      </p:sp>
      <p:cxnSp>
        <p:nvCxnSpPr>
          <p:cNvPr id="14" name="Straight Connector 13"/>
          <p:cNvCxnSpPr/>
          <p:nvPr userDrawn="1"/>
        </p:nvCxnSpPr>
        <p:spPr>
          <a:xfrm>
            <a:off x="240000" y="1141200"/>
            <a:ext cx="11664000" cy="0"/>
          </a:xfrm>
          <a:prstGeom prst="line">
            <a:avLst/>
          </a:prstGeom>
          <a:ln w="6350">
            <a:solidFill>
              <a:srgbClr val="00A0AE"/>
            </a:solidFill>
          </a:ln>
        </p:spPr>
        <p:style>
          <a:lnRef idx="1">
            <a:schemeClr val="accent1"/>
          </a:lnRef>
          <a:fillRef idx="0">
            <a:schemeClr val="accent1"/>
          </a:fillRef>
          <a:effectRef idx="0">
            <a:schemeClr val="accent1"/>
          </a:effectRef>
          <a:fontRef idx="minor">
            <a:schemeClr val="tx1"/>
          </a:fontRef>
        </p:style>
      </p:cxnSp>
      <p:sp>
        <p:nvSpPr>
          <p:cNvPr id="15" name="Date Placeholder 14"/>
          <p:cNvSpPr>
            <a:spLocks noGrp="1"/>
          </p:cNvSpPr>
          <p:nvPr>
            <p:ph type="dt" sz="half" idx="10"/>
          </p:nvPr>
        </p:nvSpPr>
        <p:spPr/>
        <p:txBody>
          <a:bodyPr/>
          <a:lstStyle/>
          <a:p>
            <a:pPr algn="l"/>
            <a:endParaRPr lang="nl-BE" dirty="0"/>
          </a:p>
        </p:txBody>
      </p:sp>
      <p:sp>
        <p:nvSpPr>
          <p:cNvPr id="16" name="Slide Number Placeholder 15"/>
          <p:cNvSpPr>
            <a:spLocks noGrp="1"/>
          </p:cNvSpPr>
          <p:nvPr>
            <p:ph type="sldNum" sz="quarter" idx="11"/>
          </p:nvPr>
        </p:nvSpPr>
        <p:spPr/>
        <p:txBody>
          <a:bodyPr/>
          <a:lstStyle/>
          <a:p>
            <a:fld id="{3B80295F-48CD-49FC-897A-CCEC919B8070}" type="slidenum">
              <a:rPr lang="nl-BE" smtClean="0"/>
              <a:pPr/>
              <a:t>‹nr.›</a:t>
            </a:fld>
            <a:endParaRPr lang="nl-BE" dirty="0"/>
          </a:p>
        </p:txBody>
      </p:sp>
      <p:sp>
        <p:nvSpPr>
          <p:cNvPr id="17" name="Footer Placeholder 16"/>
          <p:cNvSpPr>
            <a:spLocks noGrp="1"/>
          </p:cNvSpPr>
          <p:nvPr>
            <p:ph type="ftr" sz="quarter" idx="12"/>
          </p:nvPr>
        </p:nvSpPr>
        <p:spPr/>
        <p:txBody>
          <a:bodyPr/>
          <a:lstStyle/>
          <a:p>
            <a:endParaRPr lang="nl-B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ntent |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nl-BE" dirty="0"/>
          </a:p>
        </p:txBody>
      </p:sp>
      <p:sp>
        <p:nvSpPr>
          <p:cNvPr id="3" name="Text Placeholder 2"/>
          <p:cNvSpPr>
            <a:spLocks noGrp="1"/>
          </p:cNvSpPr>
          <p:nvPr>
            <p:ph type="body" idx="1"/>
          </p:nvPr>
        </p:nvSpPr>
        <p:spPr>
          <a:xfrm>
            <a:off x="0" y="1152000"/>
            <a:ext cx="5904000" cy="1097992"/>
          </a:xfrm>
        </p:spPr>
        <p:txBody>
          <a:bodyPr lIns="252000" tIns="252000" rIns="0" bIns="0" anchor="t" anchorCtr="0">
            <a:noAutofit/>
          </a:bodyPr>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4" name="Content Placeholder 3"/>
          <p:cNvSpPr>
            <a:spLocks noGrp="1"/>
          </p:cNvSpPr>
          <p:nvPr>
            <p:ph sz="half" idx="2"/>
          </p:nvPr>
        </p:nvSpPr>
        <p:spPr>
          <a:xfrm>
            <a:off x="0" y="2285992"/>
            <a:ext cx="5904000" cy="3600000"/>
          </a:xfrm>
        </p:spPr>
        <p:txBody>
          <a:bodyPr lIns="252000" tIns="0" rIns="0"/>
          <a:lstStyle>
            <a:lvl1pPr>
              <a:defRPr sz="2600"/>
            </a:lvl1pPr>
            <a:lvl2pPr>
              <a:defRPr sz="2300"/>
            </a:lvl2pPr>
            <a:lvl3pPr>
              <a:defRPr sz="2000"/>
            </a:lvl3pPr>
            <a:lvl4pPr>
              <a:defRPr sz="1700"/>
            </a:lvl4pPr>
            <a:lvl5pPr>
              <a:defRPr sz="1600"/>
            </a:lvl5pPr>
            <a:lvl6pPr>
              <a:defRPr sz="1600"/>
            </a:lvl6pPr>
            <a:lvl7pPr>
              <a:defRPr sz="1600"/>
            </a:lvl7pPr>
            <a:lvl8pPr>
              <a:defRPr sz="1600"/>
            </a:lvl8pPr>
            <a:lvl9pPr>
              <a:defRPr sz="16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p:txBody>
      </p:sp>
      <p:sp>
        <p:nvSpPr>
          <p:cNvPr id="5" name="Text Placeholder 4"/>
          <p:cNvSpPr>
            <a:spLocks noGrp="1"/>
          </p:cNvSpPr>
          <p:nvPr>
            <p:ph type="body" sz="quarter" idx="3"/>
          </p:nvPr>
        </p:nvSpPr>
        <p:spPr>
          <a:xfrm>
            <a:off x="6288043" y="1152000"/>
            <a:ext cx="5904000" cy="1097992"/>
          </a:xfrm>
        </p:spPr>
        <p:txBody>
          <a:bodyPr lIns="0" tIns="252000" rIns="252000" bIns="0" anchor="t" anchorCtr="0">
            <a:normAutofit/>
          </a:bodyPr>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6" name="Content Placeholder 5"/>
          <p:cNvSpPr>
            <a:spLocks noGrp="1"/>
          </p:cNvSpPr>
          <p:nvPr>
            <p:ph sz="quarter" idx="4"/>
          </p:nvPr>
        </p:nvSpPr>
        <p:spPr>
          <a:xfrm>
            <a:off x="6288043" y="2285992"/>
            <a:ext cx="5904000" cy="3600000"/>
          </a:xfrm>
        </p:spPr>
        <p:txBody>
          <a:bodyPr lIns="0" tIns="0" rIns="252000"/>
          <a:lstStyle>
            <a:lvl1pPr>
              <a:defRPr sz="2600"/>
            </a:lvl1pPr>
            <a:lvl2pPr>
              <a:defRPr sz="2300"/>
            </a:lvl2pPr>
            <a:lvl3pPr>
              <a:defRPr sz="2000"/>
            </a:lvl3pPr>
            <a:lvl4pPr>
              <a:defRPr sz="1700"/>
            </a:lvl4pPr>
            <a:lvl5pPr>
              <a:defRPr sz="1600"/>
            </a:lvl5pPr>
            <a:lvl6pPr>
              <a:defRPr sz="1600"/>
            </a:lvl6pPr>
            <a:lvl7pPr>
              <a:defRPr sz="1600"/>
            </a:lvl7pPr>
            <a:lvl8pPr>
              <a:defRPr sz="1600"/>
            </a:lvl8pPr>
            <a:lvl9pPr>
              <a:defRPr sz="16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p:txBody>
      </p:sp>
      <p:cxnSp>
        <p:nvCxnSpPr>
          <p:cNvPr id="10" name="Straight Connector 9"/>
          <p:cNvCxnSpPr/>
          <p:nvPr userDrawn="1"/>
        </p:nvCxnSpPr>
        <p:spPr>
          <a:xfrm>
            <a:off x="240000" y="1141200"/>
            <a:ext cx="11664000" cy="0"/>
          </a:xfrm>
          <a:prstGeom prst="line">
            <a:avLst/>
          </a:prstGeom>
          <a:ln w="6350">
            <a:solidFill>
              <a:srgbClr val="4B2B4B"/>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p:txBody>
          <a:bodyPr/>
          <a:lstStyle/>
          <a:p>
            <a:pPr algn="l"/>
            <a:endParaRPr lang="nl-BE" dirty="0"/>
          </a:p>
        </p:txBody>
      </p:sp>
      <p:sp>
        <p:nvSpPr>
          <p:cNvPr id="12" name="Slide Number Placeholder 11"/>
          <p:cNvSpPr>
            <a:spLocks noGrp="1"/>
          </p:cNvSpPr>
          <p:nvPr>
            <p:ph type="sldNum" sz="quarter" idx="11"/>
          </p:nvPr>
        </p:nvSpPr>
        <p:spPr/>
        <p:txBody>
          <a:bodyPr/>
          <a:lstStyle/>
          <a:p>
            <a:fld id="{3B80295F-48CD-49FC-897A-CCEC919B8070}" type="slidenum">
              <a:rPr lang="nl-BE" smtClean="0"/>
              <a:pPr/>
              <a:t>‹nr.›</a:t>
            </a:fld>
            <a:endParaRPr lang="nl-BE" dirty="0"/>
          </a:p>
        </p:txBody>
      </p:sp>
      <p:sp>
        <p:nvSpPr>
          <p:cNvPr id="13" name="Footer Placeholder 12"/>
          <p:cNvSpPr>
            <a:spLocks noGrp="1"/>
          </p:cNvSpPr>
          <p:nvPr>
            <p:ph type="ftr" sz="quarter" idx="12"/>
          </p:nvPr>
        </p:nvSpPr>
        <p:spPr/>
        <p:txBody>
          <a:bodyPr/>
          <a:lstStyle/>
          <a:p>
            <a:endParaRPr lang="nl-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1 Pictur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494" y="1152000"/>
            <a:ext cx="6762797" cy="4734000"/>
          </a:xfrm>
        </p:spPr>
        <p:txBody>
          <a:bodyPr lIns="0" rIns="0" bIns="144000"/>
          <a:lstStyle>
            <a:lvl2pPr algn="l">
              <a:defRPr/>
            </a:lvl2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p:txBody>
      </p:sp>
      <p:sp>
        <p:nvSpPr>
          <p:cNvPr id="7" name="Title 6"/>
          <p:cNvSpPr>
            <a:spLocks noGrp="1"/>
          </p:cNvSpPr>
          <p:nvPr>
            <p:ph type="title"/>
          </p:nvPr>
        </p:nvSpPr>
        <p:spPr/>
        <p:txBody>
          <a:bodyPr lIns="360000" tIns="180000" rIns="360000" bIns="144000"/>
          <a:lstStyle>
            <a:lvl1pPr>
              <a:defRPr>
                <a:solidFill>
                  <a:srgbClr val="50C6DD"/>
                </a:solidFill>
              </a:defRPr>
            </a:lvl1pPr>
          </a:lstStyle>
          <a:p>
            <a:r>
              <a:rPr lang="nl-NL" smtClean="0"/>
              <a:t>Klik om de stijl te bewerken</a:t>
            </a:r>
            <a:endParaRPr lang="nl-BE" dirty="0"/>
          </a:p>
        </p:txBody>
      </p:sp>
      <p:cxnSp>
        <p:nvCxnSpPr>
          <p:cNvPr id="20" name="Straight Connector 19"/>
          <p:cNvCxnSpPr/>
          <p:nvPr userDrawn="1"/>
        </p:nvCxnSpPr>
        <p:spPr>
          <a:xfrm>
            <a:off x="240000" y="1141200"/>
            <a:ext cx="11664000" cy="0"/>
          </a:xfrm>
          <a:prstGeom prst="line">
            <a:avLst/>
          </a:prstGeom>
          <a:ln w="6350">
            <a:solidFill>
              <a:srgbClr val="4B2B4B"/>
            </a:solidFill>
          </a:ln>
        </p:spPr>
        <p:style>
          <a:lnRef idx="1">
            <a:schemeClr val="accent1"/>
          </a:lnRef>
          <a:fillRef idx="0">
            <a:schemeClr val="accent1"/>
          </a:fillRef>
          <a:effectRef idx="0">
            <a:schemeClr val="accent1"/>
          </a:effectRef>
          <a:fontRef idx="minor">
            <a:schemeClr val="tx1"/>
          </a:fontRef>
        </p:style>
      </p:cxnSp>
      <p:sp>
        <p:nvSpPr>
          <p:cNvPr id="13" name="Picture Placeholder 87"/>
          <p:cNvSpPr>
            <a:spLocks noGrp="1"/>
          </p:cNvSpPr>
          <p:nvPr>
            <p:ph type="pic" sz="quarter" idx="10"/>
          </p:nvPr>
        </p:nvSpPr>
        <p:spPr>
          <a:xfrm>
            <a:off x="240000" y="1152000"/>
            <a:ext cx="4571989" cy="4734000"/>
          </a:xfrm>
        </p:spPr>
        <p:txBody>
          <a:bodyPr>
            <a:normAutofit/>
          </a:bodyPr>
          <a:lstStyle>
            <a:lvl1pPr>
              <a:buNone/>
              <a:defRPr sz="1000"/>
            </a:lvl1pPr>
          </a:lstStyle>
          <a:p>
            <a:r>
              <a:rPr lang="nl-NL" smtClean="0"/>
              <a:t>Klik op het pictogram als u een afbeelding wilt toevoegen</a:t>
            </a:r>
            <a:endParaRPr lang="nl-BE" dirty="0"/>
          </a:p>
        </p:txBody>
      </p:sp>
      <p:sp>
        <p:nvSpPr>
          <p:cNvPr id="9" name="Date Placeholder 8"/>
          <p:cNvSpPr>
            <a:spLocks noGrp="1"/>
          </p:cNvSpPr>
          <p:nvPr>
            <p:ph type="dt" sz="half" idx="11"/>
          </p:nvPr>
        </p:nvSpPr>
        <p:spPr/>
        <p:txBody>
          <a:bodyPr/>
          <a:lstStyle/>
          <a:p>
            <a:pPr algn="l"/>
            <a:endParaRPr lang="nl-BE" dirty="0"/>
          </a:p>
        </p:txBody>
      </p:sp>
      <p:sp>
        <p:nvSpPr>
          <p:cNvPr id="10" name="Slide Number Placeholder 9"/>
          <p:cNvSpPr>
            <a:spLocks noGrp="1"/>
          </p:cNvSpPr>
          <p:nvPr>
            <p:ph type="sldNum" sz="quarter" idx="12"/>
          </p:nvPr>
        </p:nvSpPr>
        <p:spPr/>
        <p:txBody>
          <a:bodyPr/>
          <a:lstStyle/>
          <a:p>
            <a:fld id="{3B80295F-48CD-49FC-897A-CCEC919B8070}" type="slidenum">
              <a:rPr lang="nl-BE" smtClean="0"/>
              <a:pPr/>
              <a:t>‹nr.›</a:t>
            </a:fld>
            <a:endParaRPr lang="nl-BE" dirty="0"/>
          </a:p>
        </p:txBody>
      </p:sp>
      <p:sp>
        <p:nvSpPr>
          <p:cNvPr id="11" name="Footer Placeholder 10"/>
          <p:cNvSpPr>
            <a:spLocks noGrp="1"/>
          </p:cNvSpPr>
          <p:nvPr>
            <p:ph type="ftr" sz="quarter" idx="13"/>
          </p:nvPr>
        </p:nvSpPr>
        <p:spPr/>
        <p:txBody>
          <a:bodyPr/>
          <a:lstStyle/>
          <a:p>
            <a:endParaRPr lang="nl-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No 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nl-BE" dirty="0"/>
          </a:p>
        </p:txBody>
      </p:sp>
      <p:sp>
        <p:nvSpPr>
          <p:cNvPr id="4" name="Slide Number Placeholder 3"/>
          <p:cNvSpPr>
            <a:spLocks noGrp="1"/>
          </p:cNvSpPr>
          <p:nvPr>
            <p:ph type="sldNum" sz="quarter" idx="11"/>
          </p:nvPr>
        </p:nvSpPr>
        <p:spPr/>
        <p:txBody>
          <a:bodyPr/>
          <a:lstStyle/>
          <a:p>
            <a:fld id="{3B80295F-48CD-49FC-897A-CCEC919B8070}" type="slidenum">
              <a:rPr lang="nl-BE" smtClean="0"/>
              <a:pPr/>
              <a:t>‹nr.›</a:t>
            </a:fld>
            <a:endParaRPr lang="nl-BE" dirty="0"/>
          </a:p>
        </p:txBody>
      </p:sp>
      <p:sp>
        <p:nvSpPr>
          <p:cNvPr id="5" name="Date Placeholder 4"/>
          <p:cNvSpPr>
            <a:spLocks noGrp="1"/>
          </p:cNvSpPr>
          <p:nvPr>
            <p:ph type="dt" sz="half" idx="12"/>
          </p:nvPr>
        </p:nvSpPr>
        <p:spPr/>
        <p:txBody>
          <a:bodyPr/>
          <a:lstStyle/>
          <a:p>
            <a:pPr algn="l"/>
            <a:endParaRPr lang="nl-BE" dirty="0"/>
          </a:p>
        </p:txBody>
      </p:sp>
      <p:sp>
        <p:nvSpPr>
          <p:cNvPr id="7" name="Text Placeholder 6"/>
          <p:cNvSpPr>
            <a:spLocks noGrp="1"/>
          </p:cNvSpPr>
          <p:nvPr>
            <p:ph type="body" sz="quarter" idx="13"/>
          </p:nvPr>
        </p:nvSpPr>
        <p:spPr>
          <a:xfrm>
            <a:off x="0" y="1"/>
            <a:ext cx="12192000" cy="5929313"/>
          </a:xfrm>
        </p:spPr>
        <p:txBody>
          <a:bodyPr/>
          <a:lstStyle>
            <a:lvl1pPr>
              <a:buClrTx/>
              <a:defRPr>
                <a:solidFill>
                  <a:srgbClr val="000000"/>
                </a:solidFill>
              </a:defRPr>
            </a:lvl1pPr>
            <a:lvl2pPr>
              <a:buClrTx/>
              <a:defRPr>
                <a:solidFill>
                  <a:srgbClr val="000000"/>
                </a:solidFill>
              </a:defRPr>
            </a:lvl2pPr>
            <a:lvl3pPr>
              <a:buClrTx/>
              <a:defRPr>
                <a:solidFill>
                  <a:srgbClr val="000000"/>
                </a:solidFill>
              </a:defRPr>
            </a:lvl3pPr>
            <a:lvl4pPr>
              <a:buClrTx/>
              <a:defRPr>
                <a:solidFill>
                  <a:srgbClr val="000000"/>
                </a:solidFill>
              </a:defRPr>
            </a:lvl4pPr>
            <a:lvl5pPr>
              <a:buClrTx/>
              <a:defRPr>
                <a:solidFill>
                  <a:srgbClr val="000000"/>
                </a:solidFill>
              </a:defRPr>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1 Big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nl-BE" dirty="0"/>
          </a:p>
        </p:txBody>
      </p:sp>
      <p:sp>
        <p:nvSpPr>
          <p:cNvPr id="4" name="Slide Number Placeholder 3"/>
          <p:cNvSpPr>
            <a:spLocks noGrp="1"/>
          </p:cNvSpPr>
          <p:nvPr>
            <p:ph type="sldNum" sz="quarter" idx="11"/>
          </p:nvPr>
        </p:nvSpPr>
        <p:spPr/>
        <p:txBody>
          <a:bodyPr/>
          <a:lstStyle/>
          <a:p>
            <a:fld id="{3B80295F-48CD-49FC-897A-CCEC919B8070}" type="slidenum">
              <a:rPr lang="nl-BE" smtClean="0"/>
              <a:pPr/>
              <a:t>‹nr.›</a:t>
            </a:fld>
            <a:endParaRPr lang="nl-BE" dirty="0"/>
          </a:p>
        </p:txBody>
      </p:sp>
      <p:sp>
        <p:nvSpPr>
          <p:cNvPr id="5" name="Date Placeholder 4"/>
          <p:cNvSpPr>
            <a:spLocks noGrp="1"/>
          </p:cNvSpPr>
          <p:nvPr>
            <p:ph type="dt" sz="half" idx="12"/>
          </p:nvPr>
        </p:nvSpPr>
        <p:spPr/>
        <p:txBody>
          <a:bodyPr/>
          <a:lstStyle/>
          <a:p>
            <a:pPr algn="l"/>
            <a:endParaRPr lang="nl-BE" dirty="0"/>
          </a:p>
        </p:txBody>
      </p:sp>
      <p:sp>
        <p:nvSpPr>
          <p:cNvPr id="7" name="Picture Placeholder 6"/>
          <p:cNvSpPr>
            <a:spLocks noGrp="1"/>
          </p:cNvSpPr>
          <p:nvPr>
            <p:ph type="pic" sz="quarter" idx="13"/>
          </p:nvPr>
        </p:nvSpPr>
        <p:spPr>
          <a:xfrm>
            <a:off x="0" y="1"/>
            <a:ext cx="12192000" cy="5929313"/>
          </a:xfrm>
        </p:spPr>
        <p:txBody>
          <a:bodyPr/>
          <a:lstStyle/>
          <a:p>
            <a:r>
              <a:rPr lang="nl-NL" smtClean="0"/>
              <a:t>Klik op het pictogram als u een afbeelding wilt toevoegen</a:t>
            </a:r>
            <a:endParaRPr lang="nl-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BC5C5CA-2A83-49F5-90BA-D5FFF7A427C2}" type="slidenum">
              <a:rPr lang="en-US"/>
              <a:pPr>
                <a:defRPr/>
              </a:pPr>
              <a:t>‹nr.›</a:t>
            </a:fld>
            <a:endParaRPr lang="en-US"/>
          </a:p>
        </p:txBody>
      </p:sp>
    </p:spTree>
    <p:extLst>
      <p:ext uri="{BB962C8B-B14F-4D97-AF65-F5344CB8AC3E}">
        <p14:creationId xmlns:p14="http://schemas.microsoft.com/office/powerpoint/2010/main" val="1578109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7" name="Rectangle 6"/>
          <p:cNvSpPr/>
          <p:nvPr/>
        </p:nvSpPr>
        <p:spPr>
          <a:xfrm>
            <a:off x="0" y="5958024"/>
            <a:ext cx="12192000" cy="900000"/>
          </a:xfrm>
          <a:prstGeom prst="rect">
            <a:avLst/>
          </a:prstGeom>
          <a:solidFill>
            <a:srgbClr val="EC4B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lstStyle/>
          <a:p>
            <a:pPr algn="ctr"/>
            <a:endParaRPr lang="nl-BE" sz="1100" dirty="0">
              <a:solidFill>
                <a:schemeClr val="bg1"/>
              </a:solidFill>
            </a:endParaRPr>
          </a:p>
        </p:txBody>
      </p:sp>
      <p:sp>
        <p:nvSpPr>
          <p:cNvPr id="82" name="Rectangle 81"/>
          <p:cNvSpPr/>
          <p:nvPr/>
        </p:nvSpPr>
        <p:spPr>
          <a:xfrm>
            <a:off x="0" y="6084000"/>
            <a:ext cx="2640000" cy="43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9" name="Footer Placeholder 4"/>
          <p:cNvSpPr>
            <a:spLocks noGrp="1"/>
          </p:cNvSpPr>
          <p:nvPr>
            <p:ph type="ftr" sz="quarter" idx="3"/>
          </p:nvPr>
        </p:nvSpPr>
        <p:spPr>
          <a:xfrm>
            <a:off x="1007435" y="6084000"/>
            <a:ext cx="5376565" cy="432000"/>
          </a:xfrm>
          <a:prstGeom prst="rect">
            <a:avLst/>
          </a:prstGeom>
          <a:solidFill>
            <a:schemeClr val="bg1"/>
          </a:solidFill>
        </p:spPr>
        <p:txBody>
          <a:bodyPr wrap="square" lIns="144000" tIns="0" rIns="144000" bIns="0" anchor="ctr" anchorCtr="0">
            <a:noAutofit/>
          </a:bodyPr>
          <a:lstStyle>
            <a:lvl1pPr algn="l">
              <a:lnSpc>
                <a:spcPct val="90000"/>
              </a:lnSpc>
              <a:defRPr sz="1500">
                <a:solidFill>
                  <a:srgbClr val="00A0AE"/>
                </a:solidFill>
                <a:latin typeface="Trebuchet MS" pitchFamily="34" charset="0"/>
              </a:defRPr>
            </a:lvl1pPr>
          </a:lstStyle>
          <a:p>
            <a:endParaRPr lang="nl-BE" dirty="0"/>
          </a:p>
        </p:txBody>
      </p:sp>
      <p:sp>
        <p:nvSpPr>
          <p:cNvPr id="86" name="Slide Number Placeholder 85"/>
          <p:cNvSpPr>
            <a:spLocks noGrp="1"/>
          </p:cNvSpPr>
          <p:nvPr>
            <p:ph type="sldNum" sz="quarter" idx="4"/>
          </p:nvPr>
        </p:nvSpPr>
        <p:spPr>
          <a:xfrm>
            <a:off x="480000" y="6084000"/>
            <a:ext cx="480000" cy="667148"/>
          </a:xfrm>
          <a:prstGeom prst="rect">
            <a:avLst/>
          </a:prstGeom>
          <a:solidFill>
            <a:srgbClr val="00A0AE"/>
          </a:solidFill>
        </p:spPr>
        <p:txBody>
          <a:bodyPr vert="horz" wrap="none" lIns="0" tIns="108000" rIns="0" bIns="0" rtlCol="0" anchor="ctr" anchorCtr="0">
            <a:noAutofit/>
          </a:bodyPr>
          <a:lstStyle>
            <a:lvl1pPr algn="ctr">
              <a:defRPr sz="2000" b="0">
                <a:solidFill>
                  <a:schemeClr val="bg1"/>
                </a:solidFill>
                <a:latin typeface="Trebuchet MS" pitchFamily="34" charset="0"/>
              </a:defRPr>
            </a:lvl1pPr>
          </a:lstStyle>
          <a:p>
            <a:fld id="{3B80295F-48CD-49FC-897A-CCEC919B8070}" type="slidenum">
              <a:rPr lang="nl-BE" smtClean="0"/>
              <a:pPr/>
              <a:t>‹nr.›</a:t>
            </a:fld>
            <a:endParaRPr lang="nl-BE" dirty="0"/>
          </a:p>
        </p:txBody>
      </p:sp>
      <p:sp>
        <p:nvSpPr>
          <p:cNvPr id="2" name="Title Placeholder 1"/>
          <p:cNvSpPr>
            <a:spLocks noGrp="1"/>
          </p:cNvSpPr>
          <p:nvPr>
            <p:ph type="title"/>
          </p:nvPr>
        </p:nvSpPr>
        <p:spPr>
          <a:xfrm>
            <a:off x="0" y="0"/>
            <a:ext cx="12192000" cy="1142984"/>
          </a:xfrm>
          <a:prstGeom prst="rect">
            <a:avLst/>
          </a:prstGeom>
          <a:ln w="0">
            <a:noFill/>
          </a:ln>
        </p:spPr>
        <p:txBody>
          <a:bodyPr vert="horz" lIns="360000" tIns="180000" rIns="360000" bIns="144000" rtlCol="0" anchor="ctr">
            <a:noAutofit/>
          </a:bodyPr>
          <a:lstStyle/>
          <a:p>
            <a:r>
              <a:rPr lang="nl-NL" smtClean="0"/>
              <a:t>Klik om de stijl te bewerken</a:t>
            </a:r>
            <a:endParaRPr lang="nl-BE" dirty="0"/>
          </a:p>
        </p:txBody>
      </p:sp>
      <p:sp>
        <p:nvSpPr>
          <p:cNvPr id="3" name="Text Placeholder 2"/>
          <p:cNvSpPr>
            <a:spLocks noGrp="1"/>
          </p:cNvSpPr>
          <p:nvPr>
            <p:ph type="body" idx="1"/>
          </p:nvPr>
        </p:nvSpPr>
        <p:spPr>
          <a:xfrm>
            <a:off x="0" y="1152000"/>
            <a:ext cx="12192000" cy="4428000"/>
          </a:xfrm>
          <a:prstGeom prst="rect">
            <a:avLst/>
          </a:prstGeom>
        </p:spPr>
        <p:txBody>
          <a:bodyPr vert="horz" lIns="432000" tIns="252000" rIns="43200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0" name="Date Placeholder 3"/>
          <p:cNvSpPr>
            <a:spLocks noGrp="1"/>
          </p:cNvSpPr>
          <p:nvPr>
            <p:ph type="dt" sz="half" idx="2"/>
          </p:nvPr>
        </p:nvSpPr>
        <p:spPr>
          <a:xfrm>
            <a:off x="1007435" y="6570001"/>
            <a:ext cx="109119" cy="200055"/>
          </a:xfrm>
          <a:prstGeom prst="rect">
            <a:avLst/>
          </a:prstGeom>
          <a:solidFill>
            <a:srgbClr val="EC4B2F"/>
          </a:solidFill>
        </p:spPr>
        <p:txBody>
          <a:bodyPr wrap="none" lIns="108000" tIns="0" rIns="0" bIns="0" anchor="b" anchorCtr="0">
            <a:spAutoFit/>
          </a:bodyPr>
          <a:lstStyle>
            <a:lvl1pPr algn="r">
              <a:defRPr sz="1300">
                <a:solidFill>
                  <a:schemeClr val="bg1"/>
                </a:solidFill>
                <a:latin typeface="Trebuchet MS" pitchFamily="34" charset="0"/>
              </a:defRPr>
            </a:lvl1pPr>
          </a:lstStyle>
          <a:p>
            <a:pPr algn="l"/>
            <a:endParaRPr lang="nl-BE" dirty="0"/>
          </a:p>
        </p:txBody>
      </p:sp>
      <p:pic>
        <p:nvPicPr>
          <p:cNvPr id="9" name="Picture 8" descr="tm_rgb.jpg"/>
          <p:cNvPicPr>
            <a:picLocks noChangeAspect="1"/>
          </p:cNvPicPr>
          <p:nvPr/>
        </p:nvPicPr>
        <p:blipFill>
          <a:blip r:embed="rId10" cstate="print"/>
          <a:stretch>
            <a:fillRect/>
          </a:stretch>
        </p:blipFill>
        <p:spPr>
          <a:xfrm>
            <a:off x="10200456" y="5976000"/>
            <a:ext cx="1650076" cy="864524"/>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50" r:id="rId2"/>
    <p:sldLayoutId id="2147483678" r:id="rId3"/>
    <p:sldLayoutId id="2147483653" r:id="rId4"/>
    <p:sldLayoutId id="2147483679" r:id="rId5"/>
    <p:sldLayoutId id="2147483688" r:id="rId6"/>
    <p:sldLayoutId id="2147483687" r:id="rId7"/>
    <p:sldLayoutId id="2147483689" r:id="rId8"/>
  </p:sldLayoutIdLst>
  <p:hf hdr="0" dt="0"/>
  <p:txStyles>
    <p:titleStyle>
      <a:lvl1pPr algn="l" defTabSz="914400" rtl="0" eaLnBrk="1" latinLnBrk="0" hangingPunct="1">
        <a:lnSpc>
          <a:spcPct val="80000"/>
        </a:lnSpc>
        <a:spcBef>
          <a:spcPct val="0"/>
        </a:spcBef>
        <a:buNone/>
        <a:defRPr sz="3600" b="1" kern="1200" cap="all" baseline="0">
          <a:solidFill>
            <a:srgbClr val="EC4B2F"/>
          </a:solidFill>
          <a:latin typeface="Trebuchet MS" pitchFamily="34" charset="0"/>
          <a:ea typeface="+mj-ea"/>
          <a:cs typeface="+mj-cs"/>
        </a:defRPr>
      </a:lvl1pPr>
    </p:titleStyle>
    <p:bodyStyle>
      <a:lvl1pPr marL="355600" indent="-355600" algn="l" defTabSz="914400" rtl="0" eaLnBrk="1" latinLnBrk="0" hangingPunct="1">
        <a:lnSpc>
          <a:spcPct val="90000"/>
        </a:lnSpc>
        <a:spcBef>
          <a:spcPts val="400"/>
        </a:spcBef>
        <a:spcAft>
          <a:spcPts val="400"/>
        </a:spcAft>
        <a:buClrTx/>
        <a:buSzPct val="90000"/>
        <a:buFont typeface="Verdana" pitchFamily="34" charset="0"/>
        <a:buChar char="•"/>
        <a:defRPr sz="3000" kern="1200">
          <a:solidFill>
            <a:srgbClr val="000000"/>
          </a:solidFill>
          <a:latin typeface="Trebuchet MS" pitchFamily="34" charset="0"/>
          <a:ea typeface="+mn-ea"/>
          <a:cs typeface="+mn-cs"/>
        </a:defRPr>
      </a:lvl1pPr>
      <a:lvl2pPr marL="723900" indent="-368300" algn="l" defTabSz="914400" rtl="0" eaLnBrk="1" latinLnBrk="0" hangingPunct="1">
        <a:lnSpc>
          <a:spcPct val="90000"/>
        </a:lnSpc>
        <a:spcBef>
          <a:spcPts val="400"/>
        </a:spcBef>
        <a:spcAft>
          <a:spcPts val="400"/>
        </a:spcAft>
        <a:buClrTx/>
        <a:buFont typeface="Arial" pitchFamily="34" charset="0"/>
        <a:buChar char="−"/>
        <a:defRPr sz="2700" kern="1200">
          <a:solidFill>
            <a:srgbClr val="000000"/>
          </a:solidFill>
          <a:latin typeface="Trebuchet MS" pitchFamily="34" charset="0"/>
          <a:ea typeface="+mn-ea"/>
          <a:cs typeface="+mn-cs"/>
        </a:defRPr>
      </a:lvl2pPr>
      <a:lvl3pPr marL="982663" indent="-258763" algn="l" defTabSz="914400" rtl="0" eaLnBrk="1" latinLnBrk="0" hangingPunct="1">
        <a:lnSpc>
          <a:spcPct val="90000"/>
        </a:lnSpc>
        <a:spcBef>
          <a:spcPts val="400"/>
        </a:spcBef>
        <a:spcAft>
          <a:spcPts val="400"/>
        </a:spcAft>
        <a:buClrTx/>
        <a:buFont typeface="Arial" pitchFamily="34" charset="0"/>
        <a:buChar char="•"/>
        <a:defRPr sz="2400" kern="1200">
          <a:solidFill>
            <a:srgbClr val="000000"/>
          </a:solidFill>
          <a:latin typeface="Trebuchet MS" pitchFamily="34" charset="0"/>
          <a:ea typeface="+mn-ea"/>
          <a:cs typeface="+mn-cs"/>
        </a:defRPr>
      </a:lvl3pPr>
      <a:lvl4pPr marL="1255713" indent="-273050" algn="l" defTabSz="914400" rtl="0" eaLnBrk="1" latinLnBrk="0" hangingPunct="1">
        <a:lnSpc>
          <a:spcPct val="90000"/>
        </a:lnSpc>
        <a:spcBef>
          <a:spcPts val="400"/>
        </a:spcBef>
        <a:spcAft>
          <a:spcPts val="400"/>
        </a:spcAft>
        <a:buClrTx/>
        <a:buFont typeface="Arial" pitchFamily="34" charset="0"/>
        <a:buChar char="»"/>
        <a:defRPr sz="2100" kern="1200">
          <a:solidFill>
            <a:srgbClr val="000000"/>
          </a:solidFill>
          <a:latin typeface="Trebuchet MS" pitchFamily="34" charset="0"/>
          <a:ea typeface="+mn-ea"/>
          <a:cs typeface="+mn-cs"/>
        </a:defRPr>
      </a:lvl4pPr>
      <a:lvl5pPr marL="1609725" indent="-258763" algn="l" defTabSz="914400" rtl="0" eaLnBrk="1" latinLnBrk="0" hangingPunct="1">
        <a:lnSpc>
          <a:spcPct val="90000"/>
        </a:lnSpc>
        <a:spcBef>
          <a:spcPts val="400"/>
        </a:spcBef>
        <a:spcAft>
          <a:spcPts val="400"/>
        </a:spcAft>
        <a:buClr>
          <a:schemeClr val="tx1"/>
        </a:buClr>
        <a:buFont typeface="Arial" pitchFamily="34" charset="0"/>
        <a:buNone/>
        <a:defRPr sz="20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utorialsteacher.com/csharp/csharp-delegates" TargetMode="External"/><Relationship Id="rId2" Type="http://schemas.openxmlformats.org/officeDocument/2006/relationships/hyperlink" Target="https://www.tutorialspoint.com/csharp/csharp_delegates.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r>
              <a:rPr lang="en-US" dirty="0" smtClean="0"/>
              <a:t>Delegates</a:t>
            </a:r>
            <a:endParaRPr lang="en-US" dirty="0"/>
          </a:p>
        </p:txBody>
      </p:sp>
      <p:sp>
        <p:nvSpPr>
          <p:cNvPr id="4" name="Footer Placeholder 3"/>
          <p:cNvSpPr>
            <a:spLocks noGrp="1"/>
          </p:cNvSpPr>
          <p:nvPr>
            <p:ph type="ftr" sz="quarter" idx="12"/>
          </p:nvPr>
        </p:nvSpPr>
        <p:spPr/>
        <p:txBody>
          <a:bodyPr/>
          <a:lstStyle/>
          <a:p>
            <a:endParaRPr lang="nl-BE" dirty="0"/>
          </a:p>
        </p:txBody>
      </p:sp>
      <p:sp>
        <p:nvSpPr>
          <p:cNvPr id="5" name="Slide Number Placeholder 4"/>
          <p:cNvSpPr>
            <a:spLocks noGrp="1"/>
          </p:cNvSpPr>
          <p:nvPr>
            <p:ph type="sldNum" sz="quarter" idx="11"/>
          </p:nvPr>
        </p:nvSpPr>
        <p:spPr/>
        <p:txBody>
          <a:bodyPr/>
          <a:lstStyle/>
          <a:p>
            <a:fld id="{3B80295F-48CD-49FC-897A-CCEC919B8070}" type="slidenum">
              <a:rPr lang="nl-BE" smtClean="0"/>
              <a:pPr/>
              <a:t>1</a:t>
            </a:fld>
            <a:endParaRPr lang="nl-B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021204"/>
            <a:ext cx="12192000" cy="5184576"/>
          </a:xfrm>
        </p:spPr>
        <p:txBody>
          <a:bodyPr>
            <a:noAutofit/>
          </a:bodyPr>
          <a:lstStyle/>
          <a:p>
            <a:pPr marL="0" indent="0">
              <a:buNone/>
            </a:pPr>
            <a:r>
              <a:rPr lang="nl-BE" sz="2000" dirty="0" smtClean="0">
                <a:solidFill>
                  <a:srgbClr val="0000FF"/>
                </a:solidFill>
                <a:highlight>
                  <a:srgbClr val="FFFFFF"/>
                </a:highlight>
                <a:latin typeface="Consolas"/>
              </a:rPr>
              <a:t>						</a:t>
            </a:r>
            <a:endParaRPr lang="en-US" sz="2000" dirty="0" smtClean="0">
              <a:highlight>
                <a:srgbClr val="FFFFFF"/>
              </a:highlight>
              <a:latin typeface="Consolas"/>
            </a:endParaRPr>
          </a:p>
          <a:p>
            <a:pPr marL="0" indent="0">
              <a:buNone/>
            </a:pPr>
            <a:endParaRPr lang="en-GB" sz="2000" dirty="0" smtClean="0">
              <a:solidFill>
                <a:srgbClr val="0000FF"/>
              </a:solidFill>
              <a:latin typeface="Consolas" panose="020B0609020204030204" pitchFamily="49" charset="0"/>
            </a:endParaRPr>
          </a:p>
          <a:p>
            <a:pPr marL="0" indent="0">
              <a:buNone/>
            </a:pPr>
            <a:r>
              <a:rPr lang="en-GB" sz="2000" dirty="0" smtClean="0">
                <a:solidFill>
                  <a:srgbClr val="0000FF"/>
                </a:solidFill>
                <a:latin typeface="Consolas" panose="020B0609020204030204" pitchFamily="49" charset="0"/>
              </a:rPr>
              <a:t>public</a:t>
            </a:r>
            <a:r>
              <a:rPr lang="en-GB" sz="2000" dirty="0" smtClean="0">
                <a:latin typeface="Consolas" panose="020B0609020204030204" pitchFamily="49" charset="0"/>
              </a:rPr>
              <a:t> </a:t>
            </a:r>
            <a:r>
              <a:rPr lang="en-GB" sz="2000" dirty="0" smtClean="0">
                <a:solidFill>
                  <a:srgbClr val="0000FF"/>
                </a:solidFill>
                <a:latin typeface="Consolas" panose="020B0609020204030204" pitchFamily="49" charset="0"/>
              </a:rPr>
              <a:t>class</a:t>
            </a:r>
            <a:r>
              <a:rPr lang="en-GB" sz="2000" dirty="0" smtClean="0">
                <a:latin typeface="Consolas" panose="020B0609020204030204" pitchFamily="49" charset="0"/>
              </a:rPr>
              <a:t> </a:t>
            </a:r>
            <a:r>
              <a:rPr lang="en-GB" sz="2000" dirty="0" err="1" smtClean="0">
                <a:solidFill>
                  <a:srgbClr val="2B91AF"/>
                </a:solidFill>
                <a:latin typeface="Consolas" panose="020B0609020204030204" pitchFamily="49" charset="0"/>
              </a:rPr>
              <a:t>PrinterHelper</a:t>
            </a:r>
            <a:r>
              <a:rPr lang="en-GB" sz="2000" dirty="0" smtClean="0">
                <a:latin typeface="Consolas" panose="020B0609020204030204" pitchFamily="49" charset="0"/>
              </a:rPr>
              <a:t>  {</a:t>
            </a:r>
          </a:p>
          <a:p>
            <a:pPr marL="0" indent="0">
              <a:buNone/>
            </a:pPr>
            <a:r>
              <a:rPr lang="en-GB" sz="2000" dirty="0" smtClean="0">
                <a:latin typeface="Consolas" panose="020B0609020204030204" pitchFamily="49" charset="0"/>
              </a:rPr>
              <a:t>   </a:t>
            </a:r>
            <a:r>
              <a:rPr lang="en-GB" sz="2000" dirty="0" smtClean="0">
                <a:solidFill>
                  <a:srgbClr val="0000FF"/>
                </a:solidFill>
                <a:latin typeface="Consolas" panose="020B0609020204030204" pitchFamily="49" charset="0"/>
              </a:rPr>
              <a:t>public</a:t>
            </a:r>
            <a:r>
              <a:rPr lang="en-GB" sz="2000" dirty="0" smtClean="0">
                <a:latin typeface="Consolas" panose="020B0609020204030204" pitchFamily="49" charset="0"/>
              </a:rPr>
              <a:t> </a:t>
            </a:r>
            <a:r>
              <a:rPr lang="en-GB" sz="2000" dirty="0">
                <a:solidFill>
                  <a:srgbClr val="0000FF"/>
                </a:solidFill>
                <a:latin typeface="Consolas" panose="020B0609020204030204" pitchFamily="49" charset="0"/>
              </a:rPr>
              <a:t>static</a:t>
            </a:r>
            <a:r>
              <a:rPr lang="en-GB" sz="2000" dirty="0">
                <a:latin typeface="Consolas" panose="020B0609020204030204" pitchFamily="49" charset="0"/>
              </a:rPr>
              <a:t> </a:t>
            </a:r>
            <a:r>
              <a:rPr lang="en-GB" sz="2000" dirty="0">
                <a:solidFill>
                  <a:srgbClr val="0000FF"/>
                </a:solidFill>
                <a:latin typeface="Consolas" panose="020B0609020204030204" pitchFamily="49" charset="0"/>
              </a:rPr>
              <a:t>string</a:t>
            </a:r>
            <a:r>
              <a:rPr lang="en-GB" sz="2000" dirty="0">
                <a:latin typeface="Consolas" panose="020B0609020204030204" pitchFamily="49" charset="0"/>
              </a:rPr>
              <a:t> </a:t>
            </a:r>
            <a:r>
              <a:rPr lang="en-GB" sz="2000" dirty="0" err="1">
                <a:latin typeface="Consolas" panose="020B0609020204030204" pitchFamily="49" charset="0"/>
              </a:rPr>
              <a:t>PrintMethode</a:t>
            </a:r>
            <a:r>
              <a:rPr lang="en-GB" sz="2000" dirty="0">
                <a:latin typeface="Consolas" panose="020B0609020204030204" pitchFamily="49" charset="0"/>
              </a:rPr>
              <a:t>(</a:t>
            </a:r>
            <a:r>
              <a:rPr lang="en-GB" sz="2000" dirty="0">
                <a:solidFill>
                  <a:srgbClr val="2B91AF"/>
                </a:solidFill>
                <a:highlight>
                  <a:srgbClr val="FFFFFF"/>
                </a:highlight>
                <a:latin typeface="Consolas"/>
              </a:rPr>
              <a:t>Print</a:t>
            </a:r>
            <a:r>
              <a:rPr lang="en-GB" sz="2000" dirty="0">
                <a:latin typeface="Consolas" panose="020B0609020204030204" pitchFamily="49" charset="0"/>
              </a:rPr>
              <a:t> </a:t>
            </a:r>
            <a:r>
              <a:rPr lang="en-GB" sz="2000" dirty="0" err="1">
                <a:latin typeface="Consolas" panose="020B0609020204030204" pitchFamily="49" charset="0"/>
              </a:rPr>
              <a:t>printDel</a:t>
            </a:r>
            <a:r>
              <a:rPr lang="en-GB" sz="2000" dirty="0">
                <a:latin typeface="Consolas" panose="020B0609020204030204" pitchFamily="49" charset="0"/>
              </a:rPr>
              <a:t>, </a:t>
            </a:r>
            <a:r>
              <a:rPr lang="en-GB" sz="2000" dirty="0" err="1">
                <a:solidFill>
                  <a:srgbClr val="0000FF"/>
                </a:solidFill>
                <a:latin typeface="Consolas" panose="020B0609020204030204" pitchFamily="49" charset="0"/>
              </a:rPr>
              <a:t>int</a:t>
            </a:r>
            <a:r>
              <a:rPr lang="en-GB" sz="2000" dirty="0">
                <a:latin typeface="Consolas" panose="020B0609020204030204" pitchFamily="49" charset="0"/>
              </a:rPr>
              <a:t> </a:t>
            </a:r>
            <a:r>
              <a:rPr lang="en-GB" sz="2000" dirty="0" err="1">
                <a:latin typeface="Consolas" panose="020B0609020204030204" pitchFamily="49" charset="0"/>
              </a:rPr>
              <a:t>numToPrint</a:t>
            </a:r>
            <a:r>
              <a:rPr lang="en-GB" sz="2000" dirty="0" smtClean="0">
                <a:latin typeface="Consolas" panose="020B0609020204030204" pitchFamily="49" charset="0"/>
              </a:rPr>
              <a:t>) {</a:t>
            </a:r>
            <a:endParaRPr lang="en-GB" sz="2000" dirty="0">
              <a:latin typeface="Consolas" panose="020B0609020204030204" pitchFamily="49" charset="0"/>
            </a:endParaRPr>
          </a:p>
          <a:p>
            <a:pPr marL="0" indent="0">
              <a:buNone/>
            </a:pPr>
            <a:r>
              <a:rPr lang="en-GB" sz="2000" dirty="0">
                <a:latin typeface="Consolas" panose="020B0609020204030204" pitchFamily="49" charset="0"/>
              </a:rPr>
              <a:t>   </a:t>
            </a:r>
            <a:r>
              <a:rPr lang="en-GB" sz="2000" dirty="0" smtClean="0">
                <a:latin typeface="Consolas" panose="020B0609020204030204" pitchFamily="49" charset="0"/>
              </a:rPr>
              <a:t>   </a:t>
            </a:r>
            <a:r>
              <a:rPr lang="en-GB" sz="2000" dirty="0" smtClean="0">
                <a:solidFill>
                  <a:srgbClr val="0000FF"/>
                </a:solidFill>
                <a:latin typeface="Consolas" panose="020B0609020204030204" pitchFamily="49" charset="0"/>
              </a:rPr>
              <a:t>return</a:t>
            </a:r>
            <a:r>
              <a:rPr lang="en-GB" sz="2000" dirty="0" smtClean="0">
                <a:latin typeface="Consolas" panose="020B0609020204030204" pitchFamily="49" charset="0"/>
              </a:rPr>
              <a:t> </a:t>
            </a:r>
            <a:r>
              <a:rPr lang="en-GB" sz="2000" dirty="0" err="1">
                <a:latin typeface="Consolas" panose="020B0609020204030204" pitchFamily="49" charset="0"/>
              </a:rPr>
              <a:t>printDel</a:t>
            </a:r>
            <a:r>
              <a:rPr lang="en-GB" sz="2000" dirty="0">
                <a:latin typeface="Consolas" panose="020B0609020204030204" pitchFamily="49" charset="0"/>
              </a:rPr>
              <a:t>(</a:t>
            </a:r>
            <a:r>
              <a:rPr lang="en-GB" sz="2000" dirty="0" err="1">
                <a:latin typeface="Consolas" panose="020B0609020204030204" pitchFamily="49" charset="0"/>
              </a:rPr>
              <a:t>numToPrint</a:t>
            </a:r>
            <a:r>
              <a:rPr lang="en-GB" sz="2000" dirty="0">
                <a:latin typeface="Consolas" panose="020B0609020204030204" pitchFamily="49" charset="0"/>
              </a:rPr>
              <a:t>);</a:t>
            </a:r>
          </a:p>
          <a:p>
            <a:pPr marL="0" indent="0">
              <a:buNone/>
            </a:pPr>
            <a:r>
              <a:rPr lang="en-GB" sz="2000" dirty="0" smtClean="0">
                <a:latin typeface="Consolas" panose="020B0609020204030204" pitchFamily="49" charset="0"/>
              </a:rPr>
              <a:t>   }</a:t>
            </a:r>
            <a:endParaRPr lang="en-GB" sz="2000" dirty="0">
              <a:latin typeface="Consolas" panose="020B0609020204030204" pitchFamily="49" charset="0"/>
            </a:endParaRPr>
          </a:p>
          <a:p>
            <a:pPr marL="0" indent="0">
              <a:buNone/>
            </a:pPr>
            <a:r>
              <a:rPr lang="en-GB" sz="2000" dirty="0" smtClean="0">
                <a:latin typeface="Consolas" panose="020B0609020204030204" pitchFamily="49" charset="0"/>
              </a:rPr>
              <a:t>}</a:t>
            </a:r>
          </a:p>
          <a:p>
            <a:pPr marL="0" indent="0">
              <a:buNone/>
            </a:pPr>
            <a:endParaRPr lang="nl-BE" sz="1800" dirty="0" smtClean="0">
              <a:solidFill>
                <a:srgbClr val="2B91AF"/>
              </a:solidFill>
              <a:highlight>
                <a:srgbClr val="FFFFFF"/>
              </a:highlight>
              <a:latin typeface="Consolas"/>
            </a:endParaRPr>
          </a:p>
          <a:p>
            <a:pPr marL="0" indent="0">
              <a:lnSpc>
                <a:spcPct val="80000"/>
              </a:lnSpc>
              <a:buNone/>
            </a:pPr>
            <a:endParaRPr lang="en-GB" sz="2000" dirty="0" smtClean="0">
              <a:solidFill>
                <a:srgbClr val="0000FF"/>
              </a:solidFill>
              <a:latin typeface="Consolas" panose="020B0609020204030204" pitchFamily="49" charset="0"/>
            </a:endParaRPr>
          </a:p>
          <a:p>
            <a:pPr marL="0" indent="0">
              <a:lnSpc>
                <a:spcPct val="80000"/>
              </a:lnSpc>
              <a:buNone/>
            </a:pPr>
            <a:endParaRPr lang="en-GB" sz="2000" dirty="0">
              <a:solidFill>
                <a:srgbClr val="0000FF"/>
              </a:solidFill>
              <a:latin typeface="Consolas" panose="020B0609020204030204" pitchFamily="49" charset="0"/>
            </a:endParaRPr>
          </a:p>
          <a:p>
            <a:pPr marL="0" indent="0">
              <a:lnSpc>
                <a:spcPct val="80000"/>
              </a:lnSpc>
              <a:buNone/>
            </a:pPr>
            <a:r>
              <a:rPr lang="en-GB" sz="2000" dirty="0" smtClean="0">
                <a:solidFill>
                  <a:srgbClr val="0000FF"/>
                </a:solidFill>
                <a:latin typeface="Consolas" panose="020B0609020204030204" pitchFamily="49" charset="0"/>
              </a:rPr>
              <a:t>public</a:t>
            </a:r>
            <a:r>
              <a:rPr lang="en-GB" sz="2000" dirty="0" smtClean="0">
                <a:latin typeface="Consolas" panose="020B0609020204030204" pitchFamily="49" charset="0"/>
              </a:rPr>
              <a:t> </a:t>
            </a:r>
            <a:r>
              <a:rPr lang="en-GB" sz="2000" dirty="0">
                <a:solidFill>
                  <a:srgbClr val="0000FF"/>
                </a:solidFill>
                <a:latin typeface="Consolas" panose="020B0609020204030204" pitchFamily="49" charset="0"/>
              </a:rPr>
              <a:t>string</a:t>
            </a:r>
            <a:r>
              <a:rPr lang="en-GB" sz="2000" dirty="0">
                <a:latin typeface="Consolas" panose="020B0609020204030204" pitchFamily="49" charset="0"/>
              </a:rPr>
              <a:t> </a:t>
            </a:r>
            <a:r>
              <a:rPr lang="en-GB" sz="2000" dirty="0" err="1">
                <a:solidFill>
                  <a:srgbClr val="CC6600"/>
                </a:solidFill>
                <a:latin typeface="Consolas" panose="020B0609020204030204" pitchFamily="49" charset="0"/>
              </a:rPr>
              <a:t>PrintAlsGetal</a:t>
            </a:r>
            <a:r>
              <a:rPr lang="en-GB" sz="2000" dirty="0" smtClean="0">
                <a:latin typeface="Consolas" panose="020B0609020204030204" pitchFamily="49" charset="0"/>
              </a:rPr>
              <a:t> (</a:t>
            </a:r>
            <a:r>
              <a:rPr lang="en-GB" sz="2000" dirty="0" err="1">
                <a:solidFill>
                  <a:srgbClr val="0000FF"/>
                </a:solidFill>
                <a:latin typeface="Consolas" panose="020B0609020204030204" pitchFamily="49" charset="0"/>
              </a:rPr>
              <a:t>int</a:t>
            </a:r>
            <a:r>
              <a:rPr lang="en-GB" sz="2000" dirty="0">
                <a:latin typeface="Consolas" panose="020B0609020204030204" pitchFamily="49" charset="0"/>
              </a:rPr>
              <a:t> </a:t>
            </a:r>
            <a:r>
              <a:rPr lang="en-GB" sz="2000" dirty="0" err="1">
                <a:latin typeface="Consolas" panose="020B0609020204030204" pitchFamily="49" charset="0"/>
              </a:rPr>
              <a:t>getal</a:t>
            </a:r>
            <a:r>
              <a:rPr lang="en-GB" sz="2000" dirty="0" smtClean="0">
                <a:latin typeface="Consolas" panose="020B0609020204030204" pitchFamily="49" charset="0"/>
              </a:rPr>
              <a:t>) {</a:t>
            </a:r>
            <a:endParaRPr lang="en-GB" sz="2000" dirty="0">
              <a:latin typeface="Consolas" panose="020B0609020204030204" pitchFamily="49" charset="0"/>
            </a:endParaRPr>
          </a:p>
          <a:p>
            <a:pPr marL="0" indent="0">
              <a:lnSpc>
                <a:spcPct val="80000"/>
              </a:lnSpc>
              <a:buNone/>
            </a:pPr>
            <a:r>
              <a:rPr lang="en-GB" sz="2000" dirty="0" smtClean="0">
                <a:latin typeface="Consolas" panose="020B0609020204030204" pitchFamily="49" charset="0"/>
              </a:rPr>
              <a:t>   </a:t>
            </a:r>
            <a:r>
              <a:rPr lang="en-GB" sz="2000" dirty="0" smtClean="0">
                <a:solidFill>
                  <a:srgbClr val="0000FF"/>
                </a:solidFill>
                <a:latin typeface="Consolas" panose="020B0609020204030204" pitchFamily="49" charset="0"/>
              </a:rPr>
              <a:t>return</a:t>
            </a:r>
            <a:r>
              <a:rPr lang="en-GB" sz="2000" dirty="0" smtClean="0">
                <a:latin typeface="Consolas" panose="020B0609020204030204" pitchFamily="49" charset="0"/>
              </a:rPr>
              <a:t> </a:t>
            </a:r>
            <a:r>
              <a:rPr lang="en-GB" sz="2000" dirty="0">
                <a:solidFill>
                  <a:srgbClr val="A31515"/>
                </a:solidFill>
                <a:latin typeface="Consolas" panose="020B0609020204030204" pitchFamily="49" charset="0"/>
              </a:rPr>
              <a:t>$"</a:t>
            </a:r>
            <a:r>
              <a:rPr lang="en-GB" sz="2000" dirty="0" err="1">
                <a:solidFill>
                  <a:srgbClr val="A31515"/>
                </a:solidFill>
                <a:latin typeface="Consolas" panose="020B0609020204030204" pitchFamily="49" charset="0"/>
              </a:rPr>
              <a:t>Getal</a:t>
            </a:r>
            <a:r>
              <a:rPr lang="en-GB" sz="2000" dirty="0">
                <a:solidFill>
                  <a:srgbClr val="A31515"/>
                </a:solidFill>
                <a:latin typeface="Consolas" panose="020B0609020204030204" pitchFamily="49" charset="0"/>
              </a:rPr>
              <a:t>: </a:t>
            </a:r>
            <a:r>
              <a:rPr lang="en-GB" sz="2000" dirty="0">
                <a:latin typeface="Consolas" panose="020B0609020204030204" pitchFamily="49" charset="0"/>
              </a:rPr>
              <a:t>{</a:t>
            </a:r>
            <a:r>
              <a:rPr lang="en-GB" sz="2000" dirty="0" err="1">
                <a:latin typeface="Consolas" panose="020B0609020204030204" pitchFamily="49" charset="0"/>
              </a:rPr>
              <a:t>getal</a:t>
            </a:r>
            <a:r>
              <a:rPr lang="en-GB" sz="2000" dirty="0">
                <a:latin typeface="Consolas" panose="020B0609020204030204" pitchFamily="49" charset="0"/>
              </a:rPr>
              <a:t>}</a:t>
            </a:r>
            <a:r>
              <a:rPr lang="en-GB" sz="2000" dirty="0">
                <a:solidFill>
                  <a:srgbClr val="A31515"/>
                </a:solidFill>
                <a:latin typeface="Consolas" panose="020B0609020204030204" pitchFamily="49" charset="0"/>
              </a:rPr>
              <a:t>"</a:t>
            </a:r>
            <a:r>
              <a:rPr lang="en-GB" sz="2000" dirty="0">
                <a:latin typeface="Consolas" panose="020B0609020204030204" pitchFamily="49" charset="0"/>
              </a:rPr>
              <a:t> + </a:t>
            </a:r>
            <a:r>
              <a:rPr lang="en-GB" sz="2000" dirty="0" err="1" smtClean="0">
                <a:latin typeface="Consolas" panose="020B0609020204030204" pitchFamily="49" charset="0"/>
              </a:rPr>
              <a:t>Environment.NewLine</a:t>
            </a:r>
            <a:endParaRPr lang="en-GB" sz="2000" dirty="0" smtClean="0">
              <a:latin typeface="Consolas" panose="020B0609020204030204" pitchFamily="49" charset="0"/>
            </a:endParaRPr>
          </a:p>
          <a:p>
            <a:pPr marL="0" indent="0">
              <a:lnSpc>
                <a:spcPct val="80000"/>
              </a:lnSpc>
              <a:buNone/>
            </a:pPr>
            <a:r>
              <a:rPr lang="en-GB" sz="2000" dirty="0" smtClean="0">
                <a:latin typeface="Consolas" panose="020B0609020204030204" pitchFamily="49" charset="0"/>
              </a:rPr>
              <a:t>}</a:t>
            </a:r>
            <a:endParaRPr lang="en-GB" sz="2000" dirty="0"/>
          </a:p>
        </p:txBody>
      </p:sp>
      <p:sp>
        <p:nvSpPr>
          <p:cNvPr id="3" name="Titel 2"/>
          <p:cNvSpPr>
            <a:spLocks noGrp="1"/>
          </p:cNvSpPr>
          <p:nvPr>
            <p:ph type="title"/>
          </p:nvPr>
        </p:nvSpPr>
        <p:spPr/>
        <p:txBody>
          <a:bodyPr/>
          <a:lstStyle/>
          <a:p>
            <a:r>
              <a:rPr lang="nl-BE" dirty="0" smtClean="0"/>
              <a:t>DELEGATES – ALS PARAMETER</a:t>
            </a:r>
            <a:endParaRPr lang="en-GB"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10</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
        <p:nvSpPr>
          <p:cNvPr id="17" name="Tekstvak 16"/>
          <p:cNvSpPr txBox="1"/>
          <p:nvPr/>
        </p:nvSpPr>
        <p:spPr>
          <a:xfrm>
            <a:off x="263352" y="4721547"/>
            <a:ext cx="7128792" cy="1200329"/>
          </a:xfrm>
          <a:prstGeom prst="rect">
            <a:avLst/>
          </a:prstGeom>
          <a:noFill/>
          <a:ln w="28575">
            <a:solidFill>
              <a:srgbClr val="00A0AE"/>
            </a:solidFill>
          </a:ln>
        </p:spPr>
        <p:txBody>
          <a:bodyPr wrap="square" rtlCol="0">
            <a:spAutoFit/>
          </a:bodyPr>
          <a:lstStyle/>
          <a:p>
            <a:endParaRPr lang="nl-BE" sz="2400" dirty="0" smtClean="0">
              <a:solidFill>
                <a:srgbClr val="00B050"/>
              </a:solidFill>
            </a:endParaRPr>
          </a:p>
          <a:p>
            <a:endParaRPr lang="nl-BE" sz="2400" dirty="0">
              <a:solidFill>
                <a:srgbClr val="00B050"/>
              </a:solidFill>
            </a:endParaRPr>
          </a:p>
          <a:p>
            <a:r>
              <a:rPr lang="nl-BE" sz="2400" dirty="0" smtClean="0">
                <a:solidFill>
                  <a:srgbClr val="00B050"/>
                </a:solidFill>
              </a:rPr>
              <a:t>				</a:t>
            </a:r>
          </a:p>
        </p:txBody>
      </p:sp>
      <p:sp>
        <p:nvSpPr>
          <p:cNvPr id="18" name="Tekstvak 17"/>
          <p:cNvSpPr txBox="1"/>
          <p:nvPr/>
        </p:nvSpPr>
        <p:spPr>
          <a:xfrm>
            <a:off x="335360" y="1268061"/>
            <a:ext cx="6552728" cy="430887"/>
          </a:xfrm>
          <a:prstGeom prst="rect">
            <a:avLst/>
          </a:prstGeom>
          <a:solidFill>
            <a:schemeClr val="bg1"/>
          </a:solidFill>
          <a:ln w="25400">
            <a:solidFill>
              <a:srgbClr val="00A0AE"/>
            </a:solidFill>
          </a:ln>
        </p:spPr>
        <p:txBody>
          <a:bodyPr wrap="square" rtlCol="0">
            <a:spAutoFit/>
          </a:bodyPr>
          <a:lstStyle/>
          <a:p>
            <a:r>
              <a:rPr lang="nl-BE" sz="2200" dirty="0">
                <a:solidFill>
                  <a:srgbClr val="0000FF"/>
                </a:solidFill>
                <a:highlight>
                  <a:srgbClr val="FFFFFF"/>
                </a:highlight>
                <a:latin typeface="Consolas"/>
              </a:rPr>
              <a:t>public </a:t>
            </a:r>
            <a:r>
              <a:rPr lang="nl-BE" sz="2200" dirty="0" err="1">
                <a:solidFill>
                  <a:srgbClr val="0000FF"/>
                </a:solidFill>
                <a:highlight>
                  <a:srgbClr val="FFFFFF"/>
                </a:highlight>
                <a:latin typeface="Consolas"/>
              </a:rPr>
              <a:t>delegate</a:t>
            </a:r>
            <a:r>
              <a:rPr lang="nl-BE" sz="2200" dirty="0">
                <a:solidFill>
                  <a:srgbClr val="0000FF"/>
                </a:solidFill>
                <a:highlight>
                  <a:srgbClr val="FFFFFF"/>
                </a:highlight>
                <a:latin typeface="Consolas"/>
              </a:rPr>
              <a:t> string </a:t>
            </a:r>
            <a:r>
              <a:rPr lang="en-US" sz="2200" dirty="0">
                <a:solidFill>
                  <a:srgbClr val="2B91AF"/>
                </a:solidFill>
                <a:highlight>
                  <a:srgbClr val="FFFFFF"/>
                </a:highlight>
                <a:latin typeface="Consolas"/>
              </a:rPr>
              <a:t>Print </a:t>
            </a:r>
            <a:r>
              <a:rPr lang="en-US" sz="2200" dirty="0">
                <a:highlight>
                  <a:srgbClr val="FFFFFF"/>
                </a:highlight>
                <a:latin typeface="Consolas"/>
              </a:rPr>
              <a:t>(</a:t>
            </a:r>
            <a:r>
              <a:rPr lang="en-US" sz="2200" dirty="0" err="1">
                <a:solidFill>
                  <a:srgbClr val="0000FF"/>
                </a:solidFill>
                <a:highlight>
                  <a:srgbClr val="FFFFFF"/>
                </a:highlight>
                <a:latin typeface="Consolas"/>
              </a:rPr>
              <a:t>int</a:t>
            </a:r>
            <a:r>
              <a:rPr lang="en-US" sz="2200" dirty="0">
                <a:highlight>
                  <a:srgbClr val="FFFFFF"/>
                </a:highlight>
                <a:latin typeface="Consolas"/>
              </a:rPr>
              <a:t> </a:t>
            </a:r>
            <a:r>
              <a:rPr lang="en-US" sz="2200" dirty="0" err="1">
                <a:highlight>
                  <a:srgbClr val="FFFFFF"/>
                </a:highlight>
                <a:latin typeface="Consolas"/>
              </a:rPr>
              <a:t>getal</a:t>
            </a:r>
            <a:r>
              <a:rPr lang="en-US" sz="2200" dirty="0" smtClean="0">
                <a:highlight>
                  <a:srgbClr val="FFFFFF"/>
                </a:highlight>
                <a:latin typeface="Consolas"/>
              </a:rPr>
              <a:t>);</a:t>
            </a:r>
            <a:endParaRPr lang="en-US" sz="2200" dirty="0">
              <a:highlight>
                <a:srgbClr val="FFFFFF"/>
              </a:highlight>
              <a:latin typeface="Consolas"/>
            </a:endParaRPr>
          </a:p>
        </p:txBody>
      </p:sp>
      <p:pic>
        <p:nvPicPr>
          <p:cNvPr id="7" name="Afbeelding 6"/>
          <p:cNvPicPr>
            <a:picLocks noChangeAspect="1"/>
          </p:cNvPicPr>
          <p:nvPr/>
        </p:nvPicPr>
        <p:blipFill>
          <a:blip r:embed="rId2"/>
          <a:stretch>
            <a:fillRect/>
          </a:stretch>
        </p:blipFill>
        <p:spPr>
          <a:xfrm>
            <a:off x="1960620" y="3490476"/>
            <a:ext cx="7886700" cy="962025"/>
          </a:xfrm>
          <a:prstGeom prst="rect">
            <a:avLst/>
          </a:prstGeom>
          <a:ln w="25400">
            <a:solidFill>
              <a:srgbClr val="00A0AE"/>
            </a:solidFill>
          </a:ln>
        </p:spPr>
      </p:pic>
      <p:sp>
        <p:nvSpPr>
          <p:cNvPr id="12" name="Tekstvak 11"/>
          <p:cNvSpPr txBox="1"/>
          <p:nvPr/>
        </p:nvSpPr>
        <p:spPr>
          <a:xfrm>
            <a:off x="8112224" y="342946"/>
            <a:ext cx="3571151" cy="1200329"/>
          </a:xfrm>
          <a:prstGeom prst="rect">
            <a:avLst/>
          </a:prstGeom>
          <a:solidFill>
            <a:schemeClr val="bg1"/>
          </a:solidFill>
          <a:ln w="28575">
            <a:solidFill>
              <a:srgbClr val="00B050"/>
            </a:solidFill>
          </a:ln>
        </p:spPr>
        <p:txBody>
          <a:bodyPr wrap="square" rtlCol="0">
            <a:spAutoFit/>
          </a:bodyPr>
          <a:lstStyle/>
          <a:p>
            <a:r>
              <a:rPr lang="nl-BE" sz="2400" dirty="0" smtClean="0">
                <a:solidFill>
                  <a:srgbClr val="00B050"/>
                </a:solidFill>
              </a:rPr>
              <a:t>Structuur van methode komt </a:t>
            </a:r>
          </a:p>
          <a:p>
            <a:r>
              <a:rPr lang="nl-BE" sz="2400" dirty="0" smtClean="0">
                <a:solidFill>
                  <a:srgbClr val="00B050"/>
                </a:solidFill>
              </a:rPr>
              <a:t>overeen met </a:t>
            </a:r>
            <a:r>
              <a:rPr lang="nl-BE" sz="2400" dirty="0" err="1" smtClean="0">
                <a:solidFill>
                  <a:srgbClr val="00B050"/>
                </a:solidFill>
              </a:rPr>
              <a:t>delegate</a:t>
            </a:r>
            <a:endParaRPr lang="en-GB" sz="2400" dirty="0">
              <a:solidFill>
                <a:srgbClr val="00B050"/>
              </a:solidFill>
            </a:endParaRPr>
          </a:p>
        </p:txBody>
      </p:sp>
      <p:cxnSp>
        <p:nvCxnSpPr>
          <p:cNvPr id="15" name="Rechte verbindingslijn met pijl 14"/>
          <p:cNvCxnSpPr>
            <a:endCxn id="18" idx="3"/>
          </p:cNvCxnSpPr>
          <p:nvPr/>
        </p:nvCxnSpPr>
        <p:spPr>
          <a:xfrm flipH="1">
            <a:off x="6888088" y="1483504"/>
            <a:ext cx="1224136" cy="1"/>
          </a:xfrm>
          <a:prstGeom prst="straightConnector1">
            <a:avLst/>
          </a:prstGeom>
          <a:ln w="28575">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1" name="Gebogen verbindingslijn 30"/>
          <p:cNvCxnSpPr/>
          <p:nvPr/>
        </p:nvCxnSpPr>
        <p:spPr>
          <a:xfrm rot="5400000">
            <a:off x="7313378" y="1622041"/>
            <a:ext cx="3901949" cy="3744416"/>
          </a:xfrm>
          <a:prstGeom prst="bentConnector3">
            <a:avLst>
              <a:gd name="adj1" fmla="val 99797"/>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368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021204"/>
            <a:ext cx="12192000" cy="5184576"/>
          </a:xfrm>
        </p:spPr>
        <p:txBody>
          <a:bodyPr>
            <a:noAutofit/>
          </a:bodyPr>
          <a:lstStyle/>
          <a:p>
            <a:pPr marL="0" indent="0">
              <a:buNone/>
            </a:pPr>
            <a:r>
              <a:rPr lang="nl-BE" sz="2000" dirty="0" smtClean="0">
                <a:solidFill>
                  <a:srgbClr val="0000FF"/>
                </a:solidFill>
                <a:highlight>
                  <a:srgbClr val="FFFFFF"/>
                </a:highlight>
                <a:latin typeface="Consolas"/>
              </a:rPr>
              <a:t>						</a:t>
            </a:r>
            <a:endParaRPr lang="en-US" sz="2000" dirty="0" smtClean="0">
              <a:highlight>
                <a:srgbClr val="FFFFFF"/>
              </a:highlight>
              <a:latin typeface="Consolas"/>
            </a:endParaRPr>
          </a:p>
          <a:p>
            <a:pPr marL="0" indent="0">
              <a:buNone/>
            </a:pPr>
            <a:endParaRPr lang="en-GB" sz="2000" dirty="0" smtClean="0">
              <a:solidFill>
                <a:srgbClr val="0000FF"/>
              </a:solidFill>
              <a:latin typeface="Consolas" panose="020B0609020204030204" pitchFamily="49" charset="0"/>
            </a:endParaRPr>
          </a:p>
          <a:p>
            <a:pPr marL="0" indent="0">
              <a:buNone/>
            </a:pPr>
            <a:r>
              <a:rPr lang="en-GB" sz="2000" dirty="0" smtClean="0">
                <a:solidFill>
                  <a:srgbClr val="0000FF"/>
                </a:solidFill>
                <a:latin typeface="Consolas" panose="020B0609020204030204" pitchFamily="49" charset="0"/>
              </a:rPr>
              <a:t>public</a:t>
            </a:r>
            <a:r>
              <a:rPr lang="en-GB" sz="2000" dirty="0" smtClean="0">
                <a:latin typeface="Consolas" panose="020B0609020204030204" pitchFamily="49" charset="0"/>
              </a:rPr>
              <a:t> </a:t>
            </a:r>
            <a:r>
              <a:rPr lang="en-GB" sz="2000" dirty="0" smtClean="0">
                <a:solidFill>
                  <a:srgbClr val="0000FF"/>
                </a:solidFill>
                <a:latin typeface="Consolas" panose="020B0609020204030204" pitchFamily="49" charset="0"/>
              </a:rPr>
              <a:t>class</a:t>
            </a:r>
            <a:r>
              <a:rPr lang="en-GB" sz="2000" dirty="0" smtClean="0">
                <a:latin typeface="Consolas" panose="020B0609020204030204" pitchFamily="49" charset="0"/>
              </a:rPr>
              <a:t> </a:t>
            </a:r>
            <a:r>
              <a:rPr lang="en-GB" sz="2000" dirty="0" err="1" smtClean="0">
                <a:solidFill>
                  <a:srgbClr val="2B91AF"/>
                </a:solidFill>
                <a:latin typeface="Consolas" panose="020B0609020204030204" pitchFamily="49" charset="0"/>
              </a:rPr>
              <a:t>PrinterHelper</a:t>
            </a:r>
            <a:r>
              <a:rPr lang="en-GB" sz="2000" dirty="0" smtClean="0">
                <a:latin typeface="Consolas" panose="020B0609020204030204" pitchFamily="49" charset="0"/>
              </a:rPr>
              <a:t>  {</a:t>
            </a:r>
          </a:p>
          <a:p>
            <a:pPr marL="0" indent="0">
              <a:buNone/>
            </a:pPr>
            <a:r>
              <a:rPr lang="en-GB" sz="2000" dirty="0" smtClean="0">
                <a:latin typeface="Consolas" panose="020B0609020204030204" pitchFamily="49" charset="0"/>
              </a:rPr>
              <a:t>   </a:t>
            </a:r>
            <a:r>
              <a:rPr lang="en-GB" sz="2000" dirty="0" smtClean="0">
                <a:solidFill>
                  <a:srgbClr val="0000FF"/>
                </a:solidFill>
                <a:latin typeface="Consolas" panose="020B0609020204030204" pitchFamily="49" charset="0"/>
              </a:rPr>
              <a:t>public</a:t>
            </a:r>
            <a:r>
              <a:rPr lang="en-GB" sz="2000" dirty="0" smtClean="0">
                <a:latin typeface="Consolas" panose="020B0609020204030204" pitchFamily="49" charset="0"/>
              </a:rPr>
              <a:t> </a:t>
            </a:r>
            <a:r>
              <a:rPr lang="en-GB" sz="2000" dirty="0">
                <a:solidFill>
                  <a:srgbClr val="0000FF"/>
                </a:solidFill>
                <a:latin typeface="Consolas" panose="020B0609020204030204" pitchFamily="49" charset="0"/>
              </a:rPr>
              <a:t>static</a:t>
            </a:r>
            <a:r>
              <a:rPr lang="en-GB" sz="2000" dirty="0">
                <a:latin typeface="Consolas" panose="020B0609020204030204" pitchFamily="49" charset="0"/>
              </a:rPr>
              <a:t> </a:t>
            </a:r>
            <a:r>
              <a:rPr lang="en-GB" sz="2000" dirty="0">
                <a:solidFill>
                  <a:srgbClr val="0000FF"/>
                </a:solidFill>
                <a:latin typeface="Consolas" panose="020B0609020204030204" pitchFamily="49" charset="0"/>
              </a:rPr>
              <a:t>string</a:t>
            </a:r>
            <a:r>
              <a:rPr lang="en-GB" sz="2000" dirty="0">
                <a:latin typeface="Consolas" panose="020B0609020204030204" pitchFamily="49" charset="0"/>
              </a:rPr>
              <a:t> </a:t>
            </a:r>
            <a:r>
              <a:rPr lang="en-GB" sz="2000" dirty="0" err="1">
                <a:latin typeface="Consolas" panose="020B0609020204030204" pitchFamily="49" charset="0"/>
              </a:rPr>
              <a:t>PrintMethode</a:t>
            </a:r>
            <a:r>
              <a:rPr lang="en-GB" sz="2000" dirty="0">
                <a:latin typeface="Consolas" panose="020B0609020204030204" pitchFamily="49" charset="0"/>
              </a:rPr>
              <a:t>(</a:t>
            </a:r>
            <a:r>
              <a:rPr lang="en-GB" sz="2000" dirty="0">
                <a:solidFill>
                  <a:srgbClr val="2B91AF"/>
                </a:solidFill>
                <a:highlight>
                  <a:srgbClr val="FFFFFF"/>
                </a:highlight>
                <a:latin typeface="Consolas"/>
              </a:rPr>
              <a:t>Print</a:t>
            </a:r>
            <a:r>
              <a:rPr lang="en-GB" sz="2000" dirty="0">
                <a:latin typeface="Consolas" panose="020B0609020204030204" pitchFamily="49" charset="0"/>
              </a:rPr>
              <a:t> </a:t>
            </a:r>
            <a:r>
              <a:rPr lang="en-GB" sz="2000" dirty="0" err="1">
                <a:latin typeface="Consolas" panose="020B0609020204030204" pitchFamily="49" charset="0"/>
              </a:rPr>
              <a:t>printDel</a:t>
            </a:r>
            <a:r>
              <a:rPr lang="en-GB" sz="2000" dirty="0">
                <a:latin typeface="Consolas" panose="020B0609020204030204" pitchFamily="49" charset="0"/>
              </a:rPr>
              <a:t>, </a:t>
            </a:r>
            <a:r>
              <a:rPr lang="en-GB" sz="2000" dirty="0" err="1">
                <a:solidFill>
                  <a:srgbClr val="0000FF"/>
                </a:solidFill>
                <a:latin typeface="Consolas" panose="020B0609020204030204" pitchFamily="49" charset="0"/>
              </a:rPr>
              <a:t>int</a:t>
            </a:r>
            <a:r>
              <a:rPr lang="en-GB" sz="2000" dirty="0">
                <a:latin typeface="Consolas" panose="020B0609020204030204" pitchFamily="49" charset="0"/>
              </a:rPr>
              <a:t> </a:t>
            </a:r>
            <a:r>
              <a:rPr lang="en-GB" sz="2000" dirty="0" err="1">
                <a:latin typeface="Consolas" panose="020B0609020204030204" pitchFamily="49" charset="0"/>
              </a:rPr>
              <a:t>numToPrint</a:t>
            </a:r>
            <a:r>
              <a:rPr lang="en-GB" sz="2000" dirty="0" smtClean="0">
                <a:latin typeface="Consolas" panose="020B0609020204030204" pitchFamily="49" charset="0"/>
              </a:rPr>
              <a:t>) {</a:t>
            </a:r>
            <a:endParaRPr lang="en-GB" sz="2000" dirty="0">
              <a:latin typeface="Consolas" panose="020B0609020204030204" pitchFamily="49" charset="0"/>
            </a:endParaRPr>
          </a:p>
          <a:p>
            <a:pPr marL="0" indent="0">
              <a:buNone/>
            </a:pPr>
            <a:r>
              <a:rPr lang="en-GB" sz="2000" dirty="0">
                <a:latin typeface="Consolas" panose="020B0609020204030204" pitchFamily="49" charset="0"/>
              </a:rPr>
              <a:t>   </a:t>
            </a:r>
            <a:r>
              <a:rPr lang="en-GB" sz="2000" dirty="0" smtClean="0">
                <a:latin typeface="Consolas" panose="020B0609020204030204" pitchFamily="49" charset="0"/>
              </a:rPr>
              <a:t>   </a:t>
            </a:r>
            <a:r>
              <a:rPr lang="en-GB" sz="2000" dirty="0" smtClean="0">
                <a:solidFill>
                  <a:srgbClr val="0000FF"/>
                </a:solidFill>
                <a:latin typeface="Consolas" panose="020B0609020204030204" pitchFamily="49" charset="0"/>
              </a:rPr>
              <a:t>return</a:t>
            </a:r>
            <a:r>
              <a:rPr lang="en-GB" sz="2000" dirty="0" smtClean="0">
                <a:latin typeface="Consolas" panose="020B0609020204030204" pitchFamily="49" charset="0"/>
              </a:rPr>
              <a:t> </a:t>
            </a:r>
            <a:r>
              <a:rPr lang="en-GB" sz="2000" dirty="0" err="1">
                <a:latin typeface="Consolas" panose="020B0609020204030204" pitchFamily="49" charset="0"/>
              </a:rPr>
              <a:t>printDel</a:t>
            </a:r>
            <a:r>
              <a:rPr lang="en-GB" sz="2000" dirty="0">
                <a:latin typeface="Consolas" panose="020B0609020204030204" pitchFamily="49" charset="0"/>
              </a:rPr>
              <a:t>(</a:t>
            </a:r>
            <a:r>
              <a:rPr lang="en-GB" sz="2000" dirty="0" err="1">
                <a:latin typeface="Consolas" panose="020B0609020204030204" pitchFamily="49" charset="0"/>
              </a:rPr>
              <a:t>numToPrint</a:t>
            </a:r>
            <a:r>
              <a:rPr lang="en-GB" sz="2000" dirty="0">
                <a:latin typeface="Consolas" panose="020B0609020204030204" pitchFamily="49" charset="0"/>
              </a:rPr>
              <a:t>);</a:t>
            </a:r>
          </a:p>
          <a:p>
            <a:pPr marL="0" indent="0">
              <a:buNone/>
            </a:pPr>
            <a:r>
              <a:rPr lang="en-GB" sz="2000" dirty="0" smtClean="0">
                <a:latin typeface="Consolas" panose="020B0609020204030204" pitchFamily="49" charset="0"/>
              </a:rPr>
              <a:t>   }</a:t>
            </a:r>
            <a:endParaRPr lang="en-GB" sz="2000" dirty="0">
              <a:latin typeface="Consolas" panose="020B0609020204030204" pitchFamily="49" charset="0"/>
            </a:endParaRPr>
          </a:p>
          <a:p>
            <a:pPr marL="0" indent="0">
              <a:buNone/>
            </a:pPr>
            <a:r>
              <a:rPr lang="en-GB" sz="2000" dirty="0" smtClean="0">
                <a:latin typeface="Consolas" panose="020B0609020204030204" pitchFamily="49" charset="0"/>
              </a:rPr>
              <a:t>}</a:t>
            </a:r>
          </a:p>
          <a:p>
            <a:pPr marL="0" indent="0">
              <a:buNone/>
            </a:pPr>
            <a:endParaRPr lang="nl-BE" sz="1800" dirty="0" smtClean="0">
              <a:solidFill>
                <a:srgbClr val="2B91AF"/>
              </a:solidFill>
              <a:highlight>
                <a:srgbClr val="FFFFFF"/>
              </a:highlight>
              <a:latin typeface="Consolas"/>
            </a:endParaRPr>
          </a:p>
          <a:p>
            <a:pPr marL="0" indent="0">
              <a:lnSpc>
                <a:spcPct val="80000"/>
              </a:lnSpc>
              <a:buNone/>
            </a:pPr>
            <a:endParaRPr lang="en-GB" sz="2000" dirty="0" smtClean="0">
              <a:solidFill>
                <a:srgbClr val="0000FF"/>
              </a:solidFill>
              <a:latin typeface="Consolas" panose="020B0609020204030204" pitchFamily="49" charset="0"/>
            </a:endParaRPr>
          </a:p>
          <a:p>
            <a:pPr marL="0" indent="0">
              <a:lnSpc>
                <a:spcPct val="80000"/>
              </a:lnSpc>
              <a:buNone/>
            </a:pPr>
            <a:endParaRPr lang="en-GB" sz="2000" dirty="0">
              <a:solidFill>
                <a:srgbClr val="0000FF"/>
              </a:solidFill>
              <a:latin typeface="Consolas" panose="020B0609020204030204" pitchFamily="49" charset="0"/>
            </a:endParaRPr>
          </a:p>
          <a:p>
            <a:pPr marL="0" indent="0">
              <a:lnSpc>
                <a:spcPct val="80000"/>
              </a:lnSpc>
              <a:buNone/>
            </a:pPr>
            <a:r>
              <a:rPr lang="en-GB" sz="2000" dirty="0" smtClean="0">
                <a:solidFill>
                  <a:srgbClr val="0000FF"/>
                </a:solidFill>
                <a:latin typeface="Consolas" panose="020B0609020204030204" pitchFamily="49" charset="0"/>
              </a:rPr>
              <a:t>public</a:t>
            </a:r>
            <a:r>
              <a:rPr lang="en-GB" sz="2000" dirty="0" smtClean="0">
                <a:latin typeface="Consolas" panose="020B0609020204030204" pitchFamily="49" charset="0"/>
              </a:rPr>
              <a:t> </a:t>
            </a:r>
            <a:r>
              <a:rPr lang="en-GB" sz="2000" dirty="0">
                <a:solidFill>
                  <a:srgbClr val="0000FF"/>
                </a:solidFill>
                <a:latin typeface="Consolas" panose="020B0609020204030204" pitchFamily="49" charset="0"/>
              </a:rPr>
              <a:t>string</a:t>
            </a:r>
            <a:r>
              <a:rPr lang="en-GB" sz="2000" dirty="0">
                <a:latin typeface="Consolas" panose="020B0609020204030204" pitchFamily="49" charset="0"/>
              </a:rPr>
              <a:t> </a:t>
            </a:r>
            <a:r>
              <a:rPr lang="en-GB" sz="2000" dirty="0" err="1">
                <a:solidFill>
                  <a:srgbClr val="CC6600"/>
                </a:solidFill>
                <a:latin typeface="Consolas" panose="020B0609020204030204" pitchFamily="49" charset="0"/>
              </a:rPr>
              <a:t>PrintAlsGetal</a:t>
            </a:r>
            <a:r>
              <a:rPr lang="en-GB" sz="2000" dirty="0" smtClean="0">
                <a:latin typeface="Consolas" panose="020B0609020204030204" pitchFamily="49" charset="0"/>
              </a:rPr>
              <a:t> (</a:t>
            </a:r>
            <a:r>
              <a:rPr lang="en-GB" sz="2000" dirty="0" err="1">
                <a:solidFill>
                  <a:srgbClr val="0000FF"/>
                </a:solidFill>
                <a:latin typeface="Consolas" panose="020B0609020204030204" pitchFamily="49" charset="0"/>
              </a:rPr>
              <a:t>int</a:t>
            </a:r>
            <a:r>
              <a:rPr lang="en-GB" sz="2000" dirty="0">
                <a:latin typeface="Consolas" panose="020B0609020204030204" pitchFamily="49" charset="0"/>
              </a:rPr>
              <a:t> </a:t>
            </a:r>
            <a:r>
              <a:rPr lang="en-GB" sz="2000" dirty="0" err="1">
                <a:latin typeface="Consolas" panose="020B0609020204030204" pitchFamily="49" charset="0"/>
              </a:rPr>
              <a:t>getal</a:t>
            </a:r>
            <a:r>
              <a:rPr lang="en-GB" sz="2000" dirty="0" smtClean="0">
                <a:latin typeface="Consolas" panose="020B0609020204030204" pitchFamily="49" charset="0"/>
              </a:rPr>
              <a:t>) {</a:t>
            </a:r>
            <a:endParaRPr lang="en-GB" sz="2000" dirty="0">
              <a:latin typeface="Consolas" panose="020B0609020204030204" pitchFamily="49" charset="0"/>
            </a:endParaRPr>
          </a:p>
          <a:p>
            <a:pPr marL="0" indent="0">
              <a:lnSpc>
                <a:spcPct val="80000"/>
              </a:lnSpc>
              <a:buNone/>
            </a:pPr>
            <a:r>
              <a:rPr lang="en-GB" sz="2000" dirty="0" smtClean="0">
                <a:latin typeface="Consolas" panose="020B0609020204030204" pitchFamily="49" charset="0"/>
              </a:rPr>
              <a:t>   </a:t>
            </a:r>
            <a:r>
              <a:rPr lang="en-GB" sz="2000" dirty="0" smtClean="0">
                <a:solidFill>
                  <a:srgbClr val="0000FF"/>
                </a:solidFill>
                <a:latin typeface="Consolas" panose="020B0609020204030204" pitchFamily="49" charset="0"/>
              </a:rPr>
              <a:t>return</a:t>
            </a:r>
            <a:r>
              <a:rPr lang="en-GB" sz="2000" dirty="0" smtClean="0">
                <a:latin typeface="Consolas" panose="020B0609020204030204" pitchFamily="49" charset="0"/>
              </a:rPr>
              <a:t> </a:t>
            </a:r>
            <a:r>
              <a:rPr lang="en-GB" sz="2000" dirty="0">
                <a:solidFill>
                  <a:srgbClr val="A31515"/>
                </a:solidFill>
                <a:latin typeface="Consolas" panose="020B0609020204030204" pitchFamily="49" charset="0"/>
              </a:rPr>
              <a:t>$"</a:t>
            </a:r>
            <a:r>
              <a:rPr lang="en-GB" sz="2000" dirty="0" err="1">
                <a:solidFill>
                  <a:srgbClr val="A31515"/>
                </a:solidFill>
                <a:latin typeface="Consolas" panose="020B0609020204030204" pitchFamily="49" charset="0"/>
              </a:rPr>
              <a:t>Getal</a:t>
            </a:r>
            <a:r>
              <a:rPr lang="en-GB" sz="2000" dirty="0">
                <a:solidFill>
                  <a:srgbClr val="A31515"/>
                </a:solidFill>
                <a:latin typeface="Consolas" panose="020B0609020204030204" pitchFamily="49" charset="0"/>
              </a:rPr>
              <a:t>: </a:t>
            </a:r>
            <a:r>
              <a:rPr lang="en-GB" sz="2000" dirty="0">
                <a:latin typeface="Consolas" panose="020B0609020204030204" pitchFamily="49" charset="0"/>
              </a:rPr>
              <a:t>{</a:t>
            </a:r>
            <a:r>
              <a:rPr lang="en-GB" sz="2000" dirty="0" err="1">
                <a:latin typeface="Consolas" panose="020B0609020204030204" pitchFamily="49" charset="0"/>
              </a:rPr>
              <a:t>getal</a:t>
            </a:r>
            <a:r>
              <a:rPr lang="en-GB" sz="2000" dirty="0">
                <a:latin typeface="Consolas" panose="020B0609020204030204" pitchFamily="49" charset="0"/>
              </a:rPr>
              <a:t>}</a:t>
            </a:r>
            <a:r>
              <a:rPr lang="en-GB" sz="2000" dirty="0">
                <a:solidFill>
                  <a:srgbClr val="A31515"/>
                </a:solidFill>
                <a:latin typeface="Consolas" panose="020B0609020204030204" pitchFamily="49" charset="0"/>
              </a:rPr>
              <a:t>"</a:t>
            </a:r>
            <a:r>
              <a:rPr lang="en-GB" sz="2000" dirty="0">
                <a:latin typeface="Consolas" panose="020B0609020204030204" pitchFamily="49" charset="0"/>
              </a:rPr>
              <a:t> + </a:t>
            </a:r>
            <a:r>
              <a:rPr lang="en-GB" sz="2000" dirty="0" err="1" smtClean="0">
                <a:latin typeface="Consolas" panose="020B0609020204030204" pitchFamily="49" charset="0"/>
              </a:rPr>
              <a:t>Environment.NewLine</a:t>
            </a:r>
            <a:endParaRPr lang="en-GB" sz="2000" dirty="0" smtClean="0">
              <a:latin typeface="Consolas" panose="020B0609020204030204" pitchFamily="49" charset="0"/>
            </a:endParaRPr>
          </a:p>
          <a:p>
            <a:pPr marL="0" indent="0">
              <a:lnSpc>
                <a:spcPct val="80000"/>
              </a:lnSpc>
              <a:buNone/>
            </a:pPr>
            <a:r>
              <a:rPr lang="en-GB" sz="2000" dirty="0" smtClean="0">
                <a:latin typeface="Consolas" panose="020B0609020204030204" pitchFamily="49" charset="0"/>
              </a:rPr>
              <a:t>}</a:t>
            </a:r>
            <a:endParaRPr lang="en-GB" sz="2000" dirty="0"/>
          </a:p>
        </p:txBody>
      </p:sp>
      <p:sp>
        <p:nvSpPr>
          <p:cNvPr id="3" name="Titel 2"/>
          <p:cNvSpPr>
            <a:spLocks noGrp="1"/>
          </p:cNvSpPr>
          <p:nvPr>
            <p:ph type="title"/>
          </p:nvPr>
        </p:nvSpPr>
        <p:spPr/>
        <p:txBody>
          <a:bodyPr/>
          <a:lstStyle/>
          <a:p>
            <a:r>
              <a:rPr lang="nl-BE" dirty="0" smtClean="0"/>
              <a:t>DELEGATES – ALS PARAMETER</a:t>
            </a:r>
            <a:endParaRPr lang="en-GB"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11</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
        <p:nvSpPr>
          <p:cNvPr id="17" name="Tekstvak 16"/>
          <p:cNvSpPr txBox="1"/>
          <p:nvPr/>
        </p:nvSpPr>
        <p:spPr>
          <a:xfrm>
            <a:off x="263352" y="4721547"/>
            <a:ext cx="7128792" cy="1200329"/>
          </a:xfrm>
          <a:prstGeom prst="rect">
            <a:avLst/>
          </a:prstGeom>
          <a:noFill/>
          <a:ln w="15875">
            <a:solidFill>
              <a:srgbClr val="00A0AE"/>
            </a:solidFill>
          </a:ln>
        </p:spPr>
        <p:txBody>
          <a:bodyPr wrap="square" rtlCol="0">
            <a:spAutoFit/>
          </a:bodyPr>
          <a:lstStyle/>
          <a:p>
            <a:endParaRPr lang="nl-BE" sz="2400" dirty="0" smtClean="0">
              <a:solidFill>
                <a:srgbClr val="00B050"/>
              </a:solidFill>
            </a:endParaRPr>
          </a:p>
          <a:p>
            <a:endParaRPr lang="nl-BE" sz="2400" dirty="0">
              <a:solidFill>
                <a:srgbClr val="00B050"/>
              </a:solidFill>
            </a:endParaRPr>
          </a:p>
          <a:p>
            <a:r>
              <a:rPr lang="nl-BE" sz="2400" dirty="0" smtClean="0">
                <a:solidFill>
                  <a:srgbClr val="00B050"/>
                </a:solidFill>
              </a:rPr>
              <a:t>				</a:t>
            </a:r>
          </a:p>
        </p:txBody>
      </p:sp>
      <p:sp>
        <p:nvSpPr>
          <p:cNvPr id="18" name="Tekstvak 17"/>
          <p:cNvSpPr txBox="1"/>
          <p:nvPr/>
        </p:nvSpPr>
        <p:spPr>
          <a:xfrm>
            <a:off x="335360" y="1268061"/>
            <a:ext cx="6552728" cy="430887"/>
          </a:xfrm>
          <a:prstGeom prst="rect">
            <a:avLst/>
          </a:prstGeom>
          <a:solidFill>
            <a:schemeClr val="bg1"/>
          </a:solidFill>
          <a:ln w="15875">
            <a:solidFill>
              <a:srgbClr val="00A0AE"/>
            </a:solidFill>
          </a:ln>
        </p:spPr>
        <p:txBody>
          <a:bodyPr wrap="square" rtlCol="0">
            <a:spAutoFit/>
          </a:bodyPr>
          <a:lstStyle/>
          <a:p>
            <a:r>
              <a:rPr lang="nl-BE" sz="2200" dirty="0">
                <a:solidFill>
                  <a:srgbClr val="0000FF"/>
                </a:solidFill>
                <a:highlight>
                  <a:srgbClr val="FFFFFF"/>
                </a:highlight>
                <a:latin typeface="Consolas"/>
              </a:rPr>
              <a:t>public </a:t>
            </a:r>
            <a:r>
              <a:rPr lang="nl-BE" sz="2200" dirty="0" err="1">
                <a:solidFill>
                  <a:srgbClr val="0000FF"/>
                </a:solidFill>
                <a:highlight>
                  <a:srgbClr val="FFFFFF"/>
                </a:highlight>
                <a:latin typeface="Consolas"/>
              </a:rPr>
              <a:t>delegate</a:t>
            </a:r>
            <a:r>
              <a:rPr lang="nl-BE" sz="2200" dirty="0">
                <a:solidFill>
                  <a:srgbClr val="0000FF"/>
                </a:solidFill>
                <a:highlight>
                  <a:srgbClr val="FFFFFF"/>
                </a:highlight>
                <a:latin typeface="Consolas"/>
              </a:rPr>
              <a:t> string </a:t>
            </a:r>
            <a:r>
              <a:rPr lang="en-US" sz="2200" dirty="0">
                <a:solidFill>
                  <a:srgbClr val="2B91AF"/>
                </a:solidFill>
                <a:highlight>
                  <a:srgbClr val="FFFFFF"/>
                </a:highlight>
                <a:latin typeface="Consolas"/>
              </a:rPr>
              <a:t>Print </a:t>
            </a:r>
            <a:r>
              <a:rPr lang="en-US" sz="2200" dirty="0">
                <a:highlight>
                  <a:srgbClr val="FFFFFF"/>
                </a:highlight>
                <a:latin typeface="Consolas"/>
              </a:rPr>
              <a:t>(</a:t>
            </a:r>
            <a:r>
              <a:rPr lang="en-US" sz="2200" dirty="0" err="1">
                <a:solidFill>
                  <a:srgbClr val="0000FF"/>
                </a:solidFill>
                <a:highlight>
                  <a:srgbClr val="FFFFFF"/>
                </a:highlight>
                <a:latin typeface="Consolas"/>
              </a:rPr>
              <a:t>int</a:t>
            </a:r>
            <a:r>
              <a:rPr lang="en-US" sz="2200" dirty="0">
                <a:highlight>
                  <a:srgbClr val="FFFFFF"/>
                </a:highlight>
                <a:latin typeface="Consolas"/>
              </a:rPr>
              <a:t> </a:t>
            </a:r>
            <a:r>
              <a:rPr lang="en-US" sz="2200" dirty="0" err="1">
                <a:highlight>
                  <a:srgbClr val="FFFFFF"/>
                </a:highlight>
                <a:latin typeface="Consolas"/>
              </a:rPr>
              <a:t>getal</a:t>
            </a:r>
            <a:r>
              <a:rPr lang="en-US" sz="2200" dirty="0" smtClean="0">
                <a:highlight>
                  <a:srgbClr val="FFFFFF"/>
                </a:highlight>
                <a:latin typeface="Consolas"/>
              </a:rPr>
              <a:t>);</a:t>
            </a:r>
            <a:endParaRPr lang="en-US" sz="2200" dirty="0">
              <a:highlight>
                <a:srgbClr val="FFFFFF"/>
              </a:highlight>
              <a:latin typeface="Consolas"/>
            </a:endParaRPr>
          </a:p>
        </p:txBody>
      </p:sp>
      <p:pic>
        <p:nvPicPr>
          <p:cNvPr id="7" name="Afbeelding 6"/>
          <p:cNvPicPr>
            <a:picLocks noChangeAspect="1"/>
          </p:cNvPicPr>
          <p:nvPr/>
        </p:nvPicPr>
        <p:blipFill>
          <a:blip r:embed="rId2"/>
          <a:stretch>
            <a:fillRect/>
          </a:stretch>
        </p:blipFill>
        <p:spPr>
          <a:xfrm>
            <a:off x="2011099" y="3613492"/>
            <a:ext cx="7886700" cy="962025"/>
          </a:xfrm>
          <a:prstGeom prst="rect">
            <a:avLst/>
          </a:prstGeom>
          <a:ln w="15875">
            <a:solidFill>
              <a:srgbClr val="00A0AE"/>
            </a:solidFill>
          </a:ln>
        </p:spPr>
      </p:pic>
      <p:sp>
        <p:nvSpPr>
          <p:cNvPr id="12" name="Tekstvak 11"/>
          <p:cNvSpPr txBox="1"/>
          <p:nvPr/>
        </p:nvSpPr>
        <p:spPr>
          <a:xfrm>
            <a:off x="8184232" y="343748"/>
            <a:ext cx="3688479" cy="1938992"/>
          </a:xfrm>
          <a:prstGeom prst="rect">
            <a:avLst/>
          </a:prstGeom>
          <a:solidFill>
            <a:schemeClr val="bg1"/>
          </a:solidFill>
          <a:ln w="28575">
            <a:solidFill>
              <a:srgbClr val="EC4B2F"/>
            </a:solidFill>
          </a:ln>
        </p:spPr>
        <p:txBody>
          <a:bodyPr wrap="square" rtlCol="0">
            <a:spAutoFit/>
          </a:bodyPr>
          <a:lstStyle/>
          <a:p>
            <a:r>
              <a:rPr lang="nl-BE" sz="2000" dirty="0" smtClean="0">
                <a:solidFill>
                  <a:srgbClr val="EC4B2F"/>
                </a:solidFill>
              </a:rPr>
              <a:t>Parameter is een  </a:t>
            </a:r>
            <a:r>
              <a:rPr lang="nl-BE" sz="2000" dirty="0" err="1" smtClean="0">
                <a:solidFill>
                  <a:srgbClr val="EC4B2F"/>
                </a:solidFill>
              </a:rPr>
              <a:t>delegate</a:t>
            </a:r>
            <a:r>
              <a:rPr lang="nl-BE" sz="2000" dirty="0" smtClean="0">
                <a:solidFill>
                  <a:srgbClr val="EC4B2F"/>
                </a:solidFill>
              </a:rPr>
              <a:t>-type, dus enkel methodes die aan de </a:t>
            </a:r>
            <a:r>
              <a:rPr lang="nl-BE" sz="2000" dirty="0" err="1" smtClean="0">
                <a:solidFill>
                  <a:srgbClr val="EC4B2F"/>
                </a:solidFill>
              </a:rPr>
              <a:t>delegate</a:t>
            </a:r>
            <a:r>
              <a:rPr lang="nl-BE" sz="2000" dirty="0" smtClean="0">
                <a:solidFill>
                  <a:srgbClr val="EC4B2F"/>
                </a:solidFill>
              </a:rPr>
              <a:t>-structuur voldoen mogen als parameter meegegeven worden</a:t>
            </a:r>
            <a:endParaRPr lang="en-GB" sz="2000" dirty="0">
              <a:solidFill>
                <a:srgbClr val="EC4B2F"/>
              </a:solidFill>
            </a:endParaRPr>
          </a:p>
        </p:txBody>
      </p:sp>
      <p:cxnSp>
        <p:nvCxnSpPr>
          <p:cNvPr id="15" name="Rechte verbindingslijn met pijl 14"/>
          <p:cNvCxnSpPr>
            <a:endCxn id="18" idx="3"/>
          </p:cNvCxnSpPr>
          <p:nvPr/>
        </p:nvCxnSpPr>
        <p:spPr>
          <a:xfrm flipH="1">
            <a:off x="6888088" y="1483504"/>
            <a:ext cx="1224136" cy="1"/>
          </a:xfrm>
          <a:prstGeom prst="straightConnector1">
            <a:avLst/>
          </a:prstGeom>
          <a:ln w="28575">
            <a:solidFill>
              <a:srgbClr val="EC4B2F"/>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3" name="Rechte verbindingslijn met pijl 12"/>
          <p:cNvCxnSpPr/>
          <p:nvPr/>
        </p:nvCxnSpPr>
        <p:spPr>
          <a:xfrm flipH="1">
            <a:off x="6096000" y="1521007"/>
            <a:ext cx="2016224" cy="899881"/>
          </a:xfrm>
          <a:prstGeom prst="straightConnector1">
            <a:avLst/>
          </a:prstGeom>
          <a:ln w="28575">
            <a:solidFill>
              <a:srgbClr val="EC4B2F"/>
            </a:solidFill>
            <a:prstDash val="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6667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021204"/>
            <a:ext cx="12192000" cy="5184576"/>
          </a:xfrm>
        </p:spPr>
        <p:txBody>
          <a:bodyPr>
            <a:noAutofit/>
          </a:bodyPr>
          <a:lstStyle/>
          <a:p>
            <a:pPr marL="0" indent="0">
              <a:buNone/>
            </a:pPr>
            <a:r>
              <a:rPr lang="nl-BE" sz="2000" dirty="0" smtClean="0">
                <a:solidFill>
                  <a:srgbClr val="0000FF"/>
                </a:solidFill>
                <a:highlight>
                  <a:srgbClr val="FFFFFF"/>
                </a:highlight>
                <a:latin typeface="Consolas"/>
              </a:rPr>
              <a:t>						</a:t>
            </a:r>
            <a:endParaRPr lang="en-US" sz="2000" dirty="0" smtClean="0">
              <a:highlight>
                <a:srgbClr val="FFFFFF"/>
              </a:highlight>
              <a:latin typeface="Consolas"/>
            </a:endParaRPr>
          </a:p>
          <a:p>
            <a:pPr marL="0" indent="0">
              <a:buNone/>
            </a:pPr>
            <a:endParaRPr lang="en-GB" sz="2000" dirty="0" smtClean="0">
              <a:solidFill>
                <a:srgbClr val="0000FF"/>
              </a:solidFill>
              <a:latin typeface="Consolas" panose="020B0609020204030204" pitchFamily="49" charset="0"/>
            </a:endParaRPr>
          </a:p>
          <a:p>
            <a:pPr marL="0" indent="0">
              <a:buNone/>
            </a:pPr>
            <a:r>
              <a:rPr lang="en-GB" sz="2000" dirty="0" smtClean="0">
                <a:solidFill>
                  <a:srgbClr val="0000FF"/>
                </a:solidFill>
                <a:latin typeface="Consolas" panose="020B0609020204030204" pitchFamily="49" charset="0"/>
              </a:rPr>
              <a:t>public</a:t>
            </a:r>
            <a:r>
              <a:rPr lang="en-GB" sz="2000" dirty="0" smtClean="0">
                <a:latin typeface="Consolas" panose="020B0609020204030204" pitchFamily="49" charset="0"/>
              </a:rPr>
              <a:t> </a:t>
            </a:r>
            <a:r>
              <a:rPr lang="en-GB" sz="2000" dirty="0" smtClean="0">
                <a:solidFill>
                  <a:srgbClr val="0000FF"/>
                </a:solidFill>
                <a:latin typeface="Consolas" panose="020B0609020204030204" pitchFamily="49" charset="0"/>
              </a:rPr>
              <a:t>class</a:t>
            </a:r>
            <a:r>
              <a:rPr lang="en-GB" sz="2000" dirty="0" smtClean="0">
                <a:latin typeface="Consolas" panose="020B0609020204030204" pitchFamily="49" charset="0"/>
              </a:rPr>
              <a:t> </a:t>
            </a:r>
            <a:r>
              <a:rPr lang="en-GB" sz="2000" dirty="0" err="1" smtClean="0">
                <a:solidFill>
                  <a:srgbClr val="2B91AF"/>
                </a:solidFill>
                <a:latin typeface="Consolas" panose="020B0609020204030204" pitchFamily="49" charset="0"/>
              </a:rPr>
              <a:t>PrinterHelper</a:t>
            </a:r>
            <a:r>
              <a:rPr lang="en-GB" sz="2000" dirty="0" smtClean="0">
                <a:latin typeface="Consolas" panose="020B0609020204030204" pitchFamily="49" charset="0"/>
              </a:rPr>
              <a:t>  {</a:t>
            </a:r>
          </a:p>
          <a:p>
            <a:pPr marL="0" indent="0">
              <a:buNone/>
            </a:pPr>
            <a:r>
              <a:rPr lang="en-GB" sz="2000" dirty="0" smtClean="0">
                <a:latin typeface="Consolas" panose="020B0609020204030204" pitchFamily="49" charset="0"/>
              </a:rPr>
              <a:t>   </a:t>
            </a:r>
            <a:r>
              <a:rPr lang="en-GB" sz="2000" dirty="0" smtClean="0">
                <a:solidFill>
                  <a:srgbClr val="0000FF"/>
                </a:solidFill>
                <a:latin typeface="Consolas" panose="020B0609020204030204" pitchFamily="49" charset="0"/>
              </a:rPr>
              <a:t>public</a:t>
            </a:r>
            <a:r>
              <a:rPr lang="en-GB" sz="2000" dirty="0" smtClean="0">
                <a:latin typeface="Consolas" panose="020B0609020204030204" pitchFamily="49" charset="0"/>
              </a:rPr>
              <a:t> </a:t>
            </a:r>
            <a:r>
              <a:rPr lang="en-GB" sz="2000" dirty="0">
                <a:solidFill>
                  <a:srgbClr val="0000FF"/>
                </a:solidFill>
                <a:latin typeface="Consolas" panose="020B0609020204030204" pitchFamily="49" charset="0"/>
              </a:rPr>
              <a:t>static</a:t>
            </a:r>
            <a:r>
              <a:rPr lang="en-GB" sz="2000" dirty="0">
                <a:latin typeface="Consolas" panose="020B0609020204030204" pitchFamily="49" charset="0"/>
              </a:rPr>
              <a:t> </a:t>
            </a:r>
            <a:r>
              <a:rPr lang="en-GB" sz="2000" dirty="0">
                <a:solidFill>
                  <a:srgbClr val="0000FF"/>
                </a:solidFill>
                <a:latin typeface="Consolas" panose="020B0609020204030204" pitchFamily="49" charset="0"/>
              </a:rPr>
              <a:t>string</a:t>
            </a:r>
            <a:r>
              <a:rPr lang="en-GB" sz="2000" dirty="0">
                <a:latin typeface="Consolas" panose="020B0609020204030204" pitchFamily="49" charset="0"/>
              </a:rPr>
              <a:t> </a:t>
            </a:r>
            <a:r>
              <a:rPr lang="en-GB" sz="2000" dirty="0" err="1">
                <a:latin typeface="Consolas" panose="020B0609020204030204" pitchFamily="49" charset="0"/>
              </a:rPr>
              <a:t>PrintMethode</a:t>
            </a:r>
            <a:r>
              <a:rPr lang="en-GB" sz="2000" dirty="0">
                <a:latin typeface="Consolas" panose="020B0609020204030204" pitchFamily="49" charset="0"/>
              </a:rPr>
              <a:t>(</a:t>
            </a:r>
            <a:r>
              <a:rPr lang="en-GB" sz="2000" dirty="0">
                <a:solidFill>
                  <a:srgbClr val="2B91AF"/>
                </a:solidFill>
                <a:highlight>
                  <a:srgbClr val="FFFFFF"/>
                </a:highlight>
                <a:latin typeface="Consolas"/>
              </a:rPr>
              <a:t>Print</a:t>
            </a:r>
            <a:r>
              <a:rPr lang="en-GB" sz="2000" dirty="0">
                <a:latin typeface="Consolas" panose="020B0609020204030204" pitchFamily="49" charset="0"/>
              </a:rPr>
              <a:t> </a:t>
            </a:r>
            <a:r>
              <a:rPr lang="en-GB" sz="2000" dirty="0" err="1">
                <a:latin typeface="Consolas" panose="020B0609020204030204" pitchFamily="49" charset="0"/>
              </a:rPr>
              <a:t>printDel</a:t>
            </a:r>
            <a:r>
              <a:rPr lang="en-GB" sz="2000" dirty="0">
                <a:latin typeface="Consolas" panose="020B0609020204030204" pitchFamily="49" charset="0"/>
              </a:rPr>
              <a:t>, </a:t>
            </a:r>
            <a:r>
              <a:rPr lang="en-GB" sz="2000" dirty="0" err="1">
                <a:solidFill>
                  <a:srgbClr val="0000FF"/>
                </a:solidFill>
                <a:latin typeface="Consolas" panose="020B0609020204030204" pitchFamily="49" charset="0"/>
              </a:rPr>
              <a:t>int</a:t>
            </a:r>
            <a:r>
              <a:rPr lang="en-GB" sz="2000" dirty="0">
                <a:latin typeface="Consolas" panose="020B0609020204030204" pitchFamily="49" charset="0"/>
              </a:rPr>
              <a:t> </a:t>
            </a:r>
            <a:r>
              <a:rPr lang="en-GB" sz="2000" dirty="0" err="1">
                <a:latin typeface="Consolas" panose="020B0609020204030204" pitchFamily="49" charset="0"/>
              </a:rPr>
              <a:t>numToPrint</a:t>
            </a:r>
            <a:r>
              <a:rPr lang="en-GB" sz="2000" dirty="0" smtClean="0">
                <a:latin typeface="Consolas" panose="020B0609020204030204" pitchFamily="49" charset="0"/>
              </a:rPr>
              <a:t>) {</a:t>
            </a:r>
            <a:endParaRPr lang="en-GB" sz="2000" dirty="0">
              <a:latin typeface="Consolas" panose="020B0609020204030204" pitchFamily="49" charset="0"/>
            </a:endParaRPr>
          </a:p>
          <a:p>
            <a:pPr marL="0" indent="0">
              <a:buNone/>
            </a:pPr>
            <a:r>
              <a:rPr lang="en-GB" sz="2000" dirty="0">
                <a:latin typeface="Consolas" panose="020B0609020204030204" pitchFamily="49" charset="0"/>
              </a:rPr>
              <a:t>   </a:t>
            </a:r>
            <a:r>
              <a:rPr lang="en-GB" sz="2000" dirty="0" smtClean="0">
                <a:latin typeface="Consolas" panose="020B0609020204030204" pitchFamily="49" charset="0"/>
              </a:rPr>
              <a:t>   </a:t>
            </a:r>
            <a:r>
              <a:rPr lang="en-GB" sz="2000" dirty="0" smtClean="0">
                <a:solidFill>
                  <a:srgbClr val="0000FF"/>
                </a:solidFill>
                <a:latin typeface="Consolas" panose="020B0609020204030204" pitchFamily="49" charset="0"/>
              </a:rPr>
              <a:t>return</a:t>
            </a:r>
            <a:r>
              <a:rPr lang="en-GB" sz="2000" dirty="0" smtClean="0">
                <a:latin typeface="Consolas" panose="020B0609020204030204" pitchFamily="49" charset="0"/>
              </a:rPr>
              <a:t> </a:t>
            </a:r>
            <a:r>
              <a:rPr lang="en-GB" sz="2000" dirty="0" err="1">
                <a:latin typeface="Consolas" panose="020B0609020204030204" pitchFamily="49" charset="0"/>
              </a:rPr>
              <a:t>printDel</a:t>
            </a:r>
            <a:r>
              <a:rPr lang="en-GB" sz="2000" dirty="0">
                <a:latin typeface="Consolas" panose="020B0609020204030204" pitchFamily="49" charset="0"/>
              </a:rPr>
              <a:t>(</a:t>
            </a:r>
            <a:r>
              <a:rPr lang="en-GB" sz="2000" dirty="0" err="1">
                <a:latin typeface="Consolas" panose="020B0609020204030204" pitchFamily="49" charset="0"/>
              </a:rPr>
              <a:t>numToPrint</a:t>
            </a:r>
            <a:r>
              <a:rPr lang="en-GB" sz="2000" dirty="0">
                <a:latin typeface="Consolas" panose="020B0609020204030204" pitchFamily="49" charset="0"/>
              </a:rPr>
              <a:t>);</a:t>
            </a:r>
          </a:p>
          <a:p>
            <a:pPr marL="0" indent="0">
              <a:buNone/>
            </a:pPr>
            <a:r>
              <a:rPr lang="en-GB" sz="2000" dirty="0" smtClean="0">
                <a:latin typeface="Consolas" panose="020B0609020204030204" pitchFamily="49" charset="0"/>
              </a:rPr>
              <a:t>   }</a:t>
            </a:r>
            <a:endParaRPr lang="en-GB" sz="2000" dirty="0">
              <a:latin typeface="Consolas" panose="020B0609020204030204" pitchFamily="49" charset="0"/>
            </a:endParaRPr>
          </a:p>
          <a:p>
            <a:pPr marL="0" indent="0">
              <a:buNone/>
            </a:pPr>
            <a:r>
              <a:rPr lang="en-GB" sz="2000" dirty="0" smtClean="0">
                <a:latin typeface="Consolas" panose="020B0609020204030204" pitchFamily="49" charset="0"/>
              </a:rPr>
              <a:t>}</a:t>
            </a:r>
          </a:p>
          <a:p>
            <a:pPr marL="0" indent="0">
              <a:buNone/>
            </a:pPr>
            <a:endParaRPr lang="nl-BE" sz="1800" dirty="0" smtClean="0">
              <a:solidFill>
                <a:srgbClr val="2B91AF"/>
              </a:solidFill>
              <a:highlight>
                <a:srgbClr val="FFFFFF"/>
              </a:highlight>
              <a:latin typeface="Consolas"/>
            </a:endParaRPr>
          </a:p>
          <a:p>
            <a:pPr marL="0" indent="0">
              <a:lnSpc>
                <a:spcPct val="80000"/>
              </a:lnSpc>
              <a:buNone/>
            </a:pPr>
            <a:endParaRPr lang="en-GB" sz="2000" dirty="0" smtClean="0">
              <a:solidFill>
                <a:srgbClr val="0000FF"/>
              </a:solidFill>
              <a:latin typeface="Consolas" panose="020B0609020204030204" pitchFamily="49" charset="0"/>
            </a:endParaRPr>
          </a:p>
          <a:p>
            <a:pPr marL="0" indent="0">
              <a:lnSpc>
                <a:spcPct val="80000"/>
              </a:lnSpc>
              <a:buNone/>
            </a:pPr>
            <a:endParaRPr lang="en-GB" sz="2000" dirty="0">
              <a:solidFill>
                <a:srgbClr val="0000FF"/>
              </a:solidFill>
              <a:latin typeface="Consolas" panose="020B0609020204030204" pitchFamily="49" charset="0"/>
            </a:endParaRPr>
          </a:p>
          <a:p>
            <a:pPr marL="0" indent="0">
              <a:lnSpc>
                <a:spcPct val="80000"/>
              </a:lnSpc>
              <a:buNone/>
            </a:pPr>
            <a:r>
              <a:rPr lang="en-GB" sz="2000" dirty="0" smtClean="0">
                <a:solidFill>
                  <a:srgbClr val="0000FF"/>
                </a:solidFill>
                <a:latin typeface="Consolas" panose="020B0609020204030204" pitchFamily="49" charset="0"/>
              </a:rPr>
              <a:t>public</a:t>
            </a:r>
            <a:r>
              <a:rPr lang="en-GB" sz="2000" dirty="0" smtClean="0">
                <a:latin typeface="Consolas" panose="020B0609020204030204" pitchFamily="49" charset="0"/>
              </a:rPr>
              <a:t> </a:t>
            </a:r>
            <a:r>
              <a:rPr lang="en-GB" sz="2000" dirty="0">
                <a:solidFill>
                  <a:srgbClr val="0000FF"/>
                </a:solidFill>
                <a:latin typeface="Consolas" panose="020B0609020204030204" pitchFamily="49" charset="0"/>
              </a:rPr>
              <a:t>string</a:t>
            </a:r>
            <a:r>
              <a:rPr lang="en-GB" sz="2000" dirty="0">
                <a:latin typeface="Consolas" panose="020B0609020204030204" pitchFamily="49" charset="0"/>
              </a:rPr>
              <a:t> </a:t>
            </a:r>
            <a:r>
              <a:rPr lang="en-GB" sz="2000" dirty="0" err="1">
                <a:solidFill>
                  <a:srgbClr val="CC6600"/>
                </a:solidFill>
                <a:latin typeface="Consolas" panose="020B0609020204030204" pitchFamily="49" charset="0"/>
              </a:rPr>
              <a:t>PrintAlsGetal</a:t>
            </a:r>
            <a:r>
              <a:rPr lang="en-GB" sz="2000" dirty="0" smtClean="0">
                <a:latin typeface="Consolas" panose="020B0609020204030204" pitchFamily="49" charset="0"/>
              </a:rPr>
              <a:t> (</a:t>
            </a:r>
            <a:r>
              <a:rPr lang="en-GB" sz="2000" dirty="0" err="1">
                <a:solidFill>
                  <a:srgbClr val="0000FF"/>
                </a:solidFill>
                <a:latin typeface="Consolas" panose="020B0609020204030204" pitchFamily="49" charset="0"/>
              </a:rPr>
              <a:t>int</a:t>
            </a:r>
            <a:r>
              <a:rPr lang="en-GB" sz="2000" dirty="0">
                <a:latin typeface="Consolas" panose="020B0609020204030204" pitchFamily="49" charset="0"/>
              </a:rPr>
              <a:t> </a:t>
            </a:r>
            <a:r>
              <a:rPr lang="en-GB" sz="2000" dirty="0" err="1">
                <a:latin typeface="Consolas" panose="020B0609020204030204" pitchFamily="49" charset="0"/>
              </a:rPr>
              <a:t>getal</a:t>
            </a:r>
            <a:r>
              <a:rPr lang="en-GB" sz="2000" dirty="0" smtClean="0">
                <a:latin typeface="Consolas" panose="020B0609020204030204" pitchFamily="49" charset="0"/>
              </a:rPr>
              <a:t>) {</a:t>
            </a:r>
            <a:endParaRPr lang="en-GB" sz="2000" dirty="0">
              <a:latin typeface="Consolas" panose="020B0609020204030204" pitchFamily="49" charset="0"/>
            </a:endParaRPr>
          </a:p>
          <a:p>
            <a:pPr marL="0" indent="0">
              <a:lnSpc>
                <a:spcPct val="80000"/>
              </a:lnSpc>
              <a:buNone/>
            </a:pPr>
            <a:r>
              <a:rPr lang="en-GB" sz="2000" dirty="0" smtClean="0">
                <a:latin typeface="Consolas" panose="020B0609020204030204" pitchFamily="49" charset="0"/>
              </a:rPr>
              <a:t>   </a:t>
            </a:r>
            <a:r>
              <a:rPr lang="en-GB" sz="2000" dirty="0" smtClean="0">
                <a:solidFill>
                  <a:srgbClr val="0000FF"/>
                </a:solidFill>
                <a:latin typeface="Consolas" panose="020B0609020204030204" pitchFamily="49" charset="0"/>
              </a:rPr>
              <a:t>return</a:t>
            </a:r>
            <a:r>
              <a:rPr lang="en-GB" sz="2000" dirty="0" smtClean="0">
                <a:latin typeface="Consolas" panose="020B0609020204030204" pitchFamily="49" charset="0"/>
              </a:rPr>
              <a:t> </a:t>
            </a:r>
            <a:r>
              <a:rPr lang="en-GB" sz="2000" dirty="0">
                <a:solidFill>
                  <a:srgbClr val="A31515"/>
                </a:solidFill>
                <a:latin typeface="Consolas" panose="020B0609020204030204" pitchFamily="49" charset="0"/>
              </a:rPr>
              <a:t>$"</a:t>
            </a:r>
            <a:r>
              <a:rPr lang="en-GB" sz="2000" dirty="0" err="1">
                <a:solidFill>
                  <a:srgbClr val="A31515"/>
                </a:solidFill>
                <a:latin typeface="Consolas" panose="020B0609020204030204" pitchFamily="49" charset="0"/>
              </a:rPr>
              <a:t>Getal</a:t>
            </a:r>
            <a:r>
              <a:rPr lang="en-GB" sz="2000" dirty="0">
                <a:solidFill>
                  <a:srgbClr val="A31515"/>
                </a:solidFill>
                <a:latin typeface="Consolas" panose="020B0609020204030204" pitchFamily="49" charset="0"/>
              </a:rPr>
              <a:t>: </a:t>
            </a:r>
            <a:r>
              <a:rPr lang="en-GB" sz="2000" dirty="0">
                <a:latin typeface="Consolas" panose="020B0609020204030204" pitchFamily="49" charset="0"/>
              </a:rPr>
              <a:t>{</a:t>
            </a:r>
            <a:r>
              <a:rPr lang="en-GB" sz="2000" dirty="0" err="1">
                <a:latin typeface="Consolas" panose="020B0609020204030204" pitchFamily="49" charset="0"/>
              </a:rPr>
              <a:t>getal</a:t>
            </a:r>
            <a:r>
              <a:rPr lang="en-GB" sz="2000" dirty="0">
                <a:latin typeface="Consolas" panose="020B0609020204030204" pitchFamily="49" charset="0"/>
              </a:rPr>
              <a:t>}</a:t>
            </a:r>
            <a:r>
              <a:rPr lang="en-GB" sz="2000" dirty="0">
                <a:solidFill>
                  <a:srgbClr val="A31515"/>
                </a:solidFill>
                <a:latin typeface="Consolas" panose="020B0609020204030204" pitchFamily="49" charset="0"/>
              </a:rPr>
              <a:t>"</a:t>
            </a:r>
            <a:r>
              <a:rPr lang="en-GB" sz="2000" dirty="0">
                <a:latin typeface="Consolas" panose="020B0609020204030204" pitchFamily="49" charset="0"/>
              </a:rPr>
              <a:t> + </a:t>
            </a:r>
            <a:r>
              <a:rPr lang="en-GB" sz="2000" dirty="0" err="1" smtClean="0">
                <a:latin typeface="Consolas" panose="020B0609020204030204" pitchFamily="49" charset="0"/>
              </a:rPr>
              <a:t>Environment.NewLine</a:t>
            </a:r>
            <a:endParaRPr lang="en-GB" sz="2000" dirty="0" smtClean="0">
              <a:latin typeface="Consolas" panose="020B0609020204030204" pitchFamily="49" charset="0"/>
            </a:endParaRPr>
          </a:p>
          <a:p>
            <a:pPr marL="0" indent="0">
              <a:lnSpc>
                <a:spcPct val="80000"/>
              </a:lnSpc>
              <a:buNone/>
            </a:pPr>
            <a:r>
              <a:rPr lang="en-GB" sz="2000" dirty="0" smtClean="0">
                <a:latin typeface="Consolas" panose="020B0609020204030204" pitchFamily="49" charset="0"/>
              </a:rPr>
              <a:t>}</a:t>
            </a:r>
            <a:endParaRPr lang="en-GB" sz="2000" dirty="0"/>
          </a:p>
        </p:txBody>
      </p:sp>
      <p:sp>
        <p:nvSpPr>
          <p:cNvPr id="3" name="Titel 2"/>
          <p:cNvSpPr>
            <a:spLocks noGrp="1"/>
          </p:cNvSpPr>
          <p:nvPr>
            <p:ph type="title"/>
          </p:nvPr>
        </p:nvSpPr>
        <p:spPr/>
        <p:txBody>
          <a:bodyPr/>
          <a:lstStyle/>
          <a:p>
            <a:r>
              <a:rPr lang="nl-BE" dirty="0" smtClean="0"/>
              <a:t>DELEGATES – ALS PARAMETER</a:t>
            </a:r>
            <a:endParaRPr lang="en-GB"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12</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
        <p:nvSpPr>
          <p:cNvPr id="17" name="Tekstvak 16"/>
          <p:cNvSpPr txBox="1"/>
          <p:nvPr/>
        </p:nvSpPr>
        <p:spPr>
          <a:xfrm>
            <a:off x="263352" y="4721547"/>
            <a:ext cx="7128792" cy="1200329"/>
          </a:xfrm>
          <a:prstGeom prst="rect">
            <a:avLst/>
          </a:prstGeom>
          <a:noFill/>
          <a:ln w="15875">
            <a:solidFill>
              <a:srgbClr val="00A0AE"/>
            </a:solidFill>
          </a:ln>
        </p:spPr>
        <p:txBody>
          <a:bodyPr wrap="square" rtlCol="0">
            <a:spAutoFit/>
          </a:bodyPr>
          <a:lstStyle/>
          <a:p>
            <a:endParaRPr lang="nl-BE" sz="2400" dirty="0" smtClean="0">
              <a:solidFill>
                <a:srgbClr val="00B050"/>
              </a:solidFill>
            </a:endParaRPr>
          </a:p>
          <a:p>
            <a:endParaRPr lang="nl-BE" sz="2400" dirty="0">
              <a:solidFill>
                <a:srgbClr val="00B050"/>
              </a:solidFill>
            </a:endParaRPr>
          </a:p>
          <a:p>
            <a:r>
              <a:rPr lang="nl-BE" sz="2400" dirty="0" smtClean="0">
                <a:solidFill>
                  <a:srgbClr val="00B050"/>
                </a:solidFill>
              </a:rPr>
              <a:t>				</a:t>
            </a:r>
          </a:p>
        </p:txBody>
      </p:sp>
      <p:sp>
        <p:nvSpPr>
          <p:cNvPr id="18" name="Tekstvak 17"/>
          <p:cNvSpPr txBox="1"/>
          <p:nvPr/>
        </p:nvSpPr>
        <p:spPr>
          <a:xfrm>
            <a:off x="335360" y="1268061"/>
            <a:ext cx="6552728" cy="430887"/>
          </a:xfrm>
          <a:prstGeom prst="rect">
            <a:avLst/>
          </a:prstGeom>
          <a:solidFill>
            <a:schemeClr val="bg1"/>
          </a:solidFill>
          <a:ln w="15875">
            <a:solidFill>
              <a:srgbClr val="00A0AE"/>
            </a:solidFill>
          </a:ln>
        </p:spPr>
        <p:txBody>
          <a:bodyPr wrap="square" rtlCol="0">
            <a:spAutoFit/>
          </a:bodyPr>
          <a:lstStyle/>
          <a:p>
            <a:r>
              <a:rPr lang="nl-BE" sz="2200" dirty="0">
                <a:solidFill>
                  <a:srgbClr val="0000FF"/>
                </a:solidFill>
                <a:highlight>
                  <a:srgbClr val="FFFFFF"/>
                </a:highlight>
                <a:latin typeface="Consolas"/>
              </a:rPr>
              <a:t>public </a:t>
            </a:r>
            <a:r>
              <a:rPr lang="nl-BE" sz="2200" dirty="0" err="1">
                <a:solidFill>
                  <a:srgbClr val="0000FF"/>
                </a:solidFill>
                <a:highlight>
                  <a:srgbClr val="FFFFFF"/>
                </a:highlight>
                <a:latin typeface="Consolas"/>
              </a:rPr>
              <a:t>delegate</a:t>
            </a:r>
            <a:r>
              <a:rPr lang="nl-BE" sz="2200" dirty="0">
                <a:solidFill>
                  <a:srgbClr val="0000FF"/>
                </a:solidFill>
                <a:highlight>
                  <a:srgbClr val="FFFFFF"/>
                </a:highlight>
                <a:latin typeface="Consolas"/>
              </a:rPr>
              <a:t> string </a:t>
            </a:r>
            <a:r>
              <a:rPr lang="en-US" sz="2200" dirty="0">
                <a:solidFill>
                  <a:srgbClr val="2B91AF"/>
                </a:solidFill>
                <a:highlight>
                  <a:srgbClr val="FFFFFF"/>
                </a:highlight>
                <a:latin typeface="Consolas"/>
              </a:rPr>
              <a:t>Print </a:t>
            </a:r>
            <a:r>
              <a:rPr lang="en-US" sz="2200" dirty="0">
                <a:highlight>
                  <a:srgbClr val="FFFFFF"/>
                </a:highlight>
                <a:latin typeface="Consolas"/>
              </a:rPr>
              <a:t>(</a:t>
            </a:r>
            <a:r>
              <a:rPr lang="en-US" sz="2200" dirty="0" err="1">
                <a:solidFill>
                  <a:srgbClr val="0000FF"/>
                </a:solidFill>
                <a:highlight>
                  <a:srgbClr val="FFFFFF"/>
                </a:highlight>
                <a:latin typeface="Consolas"/>
              </a:rPr>
              <a:t>int</a:t>
            </a:r>
            <a:r>
              <a:rPr lang="en-US" sz="2200" dirty="0">
                <a:highlight>
                  <a:srgbClr val="FFFFFF"/>
                </a:highlight>
                <a:latin typeface="Consolas"/>
              </a:rPr>
              <a:t> </a:t>
            </a:r>
            <a:r>
              <a:rPr lang="en-US" sz="2200" dirty="0" err="1">
                <a:highlight>
                  <a:srgbClr val="FFFFFF"/>
                </a:highlight>
                <a:latin typeface="Consolas"/>
              </a:rPr>
              <a:t>getal</a:t>
            </a:r>
            <a:r>
              <a:rPr lang="en-US" sz="2200" dirty="0" smtClean="0">
                <a:highlight>
                  <a:srgbClr val="FFFFFF"/>
                </a:highlight>
                <a:latin typeface="Consolas"/>
              </a:rPr>
              <a:t>);</a:t>
            </a:r>
            <a:endParaRPr lang="en-US" sz="2200" dirty="0">
              <a:highlight>
                <a:srgbClr val="FFFFFF"/>
              </a:highlight>
              <a:latin typeface="Consolas"/>
            </a:endParaRPr>
          </a:p>
        </p:txBody>
      </p:sp>
      <p:pic>
        <p:nvPicPr>
          <p:cNvPr id="7" name="Afbeelding 6"/>
          <p:cNvPicPr>
            <a:picLocks noChangeAspect="1"/>
          </p:cNvPicPr>
          <p:nvPr/>
        </p:nvPicPr>
        <p:blipFill>
          <a:blip r:embed="rId2"/>
          <a:stretch>
            <a:fillRect/>
          </a:stretch>
        </p:blipFill>
        <p:spPr>
          <a:xfrm>
            <a:off x="2011099" y="3613492"/>
            <a:ext cx="7886700" cy="962025"/>
          </a:xfrm>
          <a:prstGeom prst="rect">
            <a:avLst/>
          </a:prstGeom>
          <a:ln w="15875">
            <a:solidFill>
              <a:srgbClr val="00A0AE"/>
            </a:solidFill>
          </a:ln>
        </p:spPr>
      </p:pic>
      <p:sp>
        <p:nvSpPr>
          <p:cNvPr id="12" name="Tekstvak 11"/>
          <p:cNvSpPr txBox="1"/>
          <p:nvPr/>
        </p:nvSpPr>
        <p:spPr>
          <a:xfrm>
            <a:off x="8400256" y="188544"/>
            <a:ext cx="3571151" cy="1938992"/>
          </a:xfrm>
          <a:prstGeom prst="rect">
            <a:avLst/>
          </a:prstGeom>
          <a:solidFill>
            <a:schemeClr val="bg1"/>
          </a:solidFill>
          <a:ln w="28575">
            <a:solidFill>
              <a:srgbClr val="FFC000"/>
            </a:solidFill>
          </a:ln>
        </p:spPr>
        <p:txBody>
          <a:bodyPr wrap="square" rtlCol="0">
            <a:spAutoFit/>
          </a:bodyPr>
          <a:lstStyle/>
          <a:p>
            <a:r>
              <a:rPr lang="nl-BE" sz="2400" dirty="0" smtClean="0">
                <a:solidFill>
                  <a:srgbClr val="FFC000"/>
                </a:solidFill>
              </a:rPr>
              <a:t>Een methode die voldoet aan de </a:t>
            </a:r>
            <a:r>
              <a:rPr lang="nl-BE" sz="2400" dirty="0" err="1" smtClean="0">
                <a:solidFill>
                  <a:srgbClr val="FFC000"/>
                </a:solidFill>
              </a:rPr>
              <a:t>delegate</a:t>
            </a:r>
            <a:r>
              <a:rPr lang="nl-BE" sz="2400" dirty="0" smtClean="0">
                <a:solidFill>
                  <a:srgbClr val="FFC000"/>
                </a:solidFill>
              </a:rPr>
              <a:t>-structuur wordt als parameter meegegeven</a:t>
            </a:r>
            <a:endParaRPr lang="en-GB" sz="2400" dirty="0">
              <a:solidFill>
                <a:srgbClr val="FFC000"/>
              </a:solidFill>
            </a:endParaRPr>
          </a:p>
        </p:txBody>
      </p:sp>
      <p:cxnSp>
        <p:nvCxnSpPr>
          <p:cNvPr id="15" name="Rechte verbindingslijn met pijl 14"/>
          <p:cNvCxnSpPr/>
          <p:nvPr/>
        </p:nvCxnSpPr>
        <p:spPr>
          <a:xfrm flipH="1">
            <a:off x="7395170" y="4437643"/>
            <a:ext cx="897074" cy="647346"/>
          </a:xfrm>
          <a:prstGeom prst="straightConnector1">
            <a:avLst/>
          </a:prstGeom>
          <a:ln w="28575">
            <a:solidFill>
              <a:srgbClr val="FFC00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3" name="Rechte verbindingslijn met pijl 12"/>
          <p:cNvCxnSpPr/>
          <p:nvPr/>
        </p:nvCxnSpPr>
        <p:spPr>
          <a:xfrm flipH="1" flipV="1">
            <a:off x="6240016" y="2698320"/>
            <a:ext cx="1759170" cy="1255694"/>
          </a:xfrm>
          <a:prstGeom prst="straightConnector1">
            <a:avLst/>
          </a:prstGeom>
          <a:ln w="28575">
            <a:solidFill>
              <a:srgbClr val="FFC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6" name="Afgeronde rechthoek 15"/>
          <p:cNvSpPr/>
          <p:nvPr/>
        </p:nvSpPr>
        <p:spPr>
          <a:xfrm>
            <a:off x="7536160" y="3975484"/>
            <a:ext cx="1512168" cy="43204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96408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jdelijke aanduiding voor inhoud 9"/>
          <p:cNvSpPr>
            <a:spLocks noGrp="1"/>
          </p:cNvSpPr>
          <p:nvPr>
            <p:ph idx="1"/>
          </p:nvPr>
        </p:nvSpPr>
        <p:spPr/>
        <p:txBody>
          <a:bodyPr>
            <a:normAutofit/>
          </a:bodyPr>
          <a:lstStyle/>
          <a:p>
            <a:pPr marL="0" indent="0">
              <a:buNone/>
            </a:pPr>
            <a:r>
              <a:rPr lang="en-US" altLang="nl-BE" sz="2200" u="sng" dirty="0"/>
              <a:t>In </a:t>
            </a:r>
            <a:r>
              <a:rPr lang="nl-BE" sz="2200" u="sng" dirty="0" err="1"/>
              <a:t>MainWindow.xaml.cs</a:t>
            </a:r>
            <a:r>
              <a:rPr lang="en-US" altLang="nl-BE" sz="2200" u="sng" dirty="0"/>
              <a:t>:</a:t>
            </a:r>
          </a:p>
          <a:p>
            <a:pPr marL="0" indent="0">
              <a:buNone/>
            </a:pPr>
            <a:r>
              <a:rPr lang="nl-BE" sz="2200" dirty="0">
                <a:solidFill>
                  <a:srgbClr val="0000FF"/>
                </a:solidFill>
                <a:highlight>
                  <a:srgbClr val="FFFFFF"/>
                </a:highlight>
                <a:latin typeface="Consolas"/>
              </a:rPr>
              <a:t>private</a:t>
            </a:r>
            <a:r>
              <a:rPr lang="nl-BE" sz="2200" dirty="0">
                <a:highlight>
                  <a:srgbClr val="FFFFFF"/>
                </a:highlight>
                <a:latin typeface="Consolas"/>
              </a:rPr>
              <a:t> </a:t>
            </a:r>
            <a:r>
              <a:rPr lang="nl-BE" sz="2200" dirty="0" err="1">
                <a:solidFill>
                  <a:srgbClr val="00B050"/>
                </a:solidFill>
                <a:highlight>
                  <a:srgbClr val="FFFFFF"/>
                </a:highlight>
                <a:latin typeface="Consolas"/>
              </a:rPr>
              <a:t>void</a:t>
            </a:r>
            <a:r>
              <a:rPr lang="en-US" altLang="nl-BE" sz="2200" dirty="0">
                <a:solidFill>
                  <a:srgbClr val="00B050"/>
                </a:solidFill>
              </a:rPr>
              <a:t> </a:t>
            </a:r>
            <a:r>
              <a:rPr lang="en-US" altLang="nl-BE" sz="2200" dirty="0" err="1" smtClean="0">
                <a:latin typeface="Consolas" panose="020B0609020204030204" pitchFamily="49" charset="0"/>
                <a:cs typeface="Consolas" panose="020B0609020204030204" pitchFamily="49" charset="0"/>
              </a:rPr>
              <a:t>btnExit_Click</a:t>
            </a:r>
            <a:r>
              <a:rPr lang="en-US" altLang="nl-BE" sz="2200" dirty="0" smtClean="0">
                <a:latin typeface="Consolas" panose="020B0609020204030204" pitchFamily="49" charset="0"/>
                <a:cs typeface="Consolas" panose="020B0609020204030204" pitchFamily="49" charset="0"/>
              </a:rPr>
              <a:t>(</a:t>
            </a:r>
            <a:r>
              <a:rPr lang="nl-BE" sz="2200" dirty="0" smtClean="0">
                <a:solidFill>
                  <a:srgbClr val="FF0000"/>
                </a:solidFill>
                <a:highlight>
                  <a:srgbClr val="FFFFFF"/>
                </a:highlight>
                <a:latin typeface="Consolas"/>
              </a:rPr>
              <a:t>object </a:t>
            </a:r>
            <a:r>
              <a:rPr lang="nl-BE" sz="2200" dirty="0" err="1">
                <a:highlight>
                  <a:srgbClr val="FFFFFF"/>
                </a:highlight>
                <a:latin typeface="Consolas"/>
              </a:rPr>
              <a:t>sender</a:t>
            </a:r>
            <a:r>
              <a:rPr lang="nl-BE" sz="2200" dirty="0">
                <a:highlight>
                  <a:srgbClr val="FFFFFF"/>
                </a:highlight>
                <a:latin typeface="Consolas"/>
              </a:rPr>
              <a:t>, </a:t>
            </a:r>
            <a:r>
              <a:rPr lang="nl-BE" sz="2200" dirty="0" err="1">
                <a:solidFill>
                  <a:srgbClr val="FF0000"/>
                </a:solidFill>
                <a:highlight>
                  <a:srgbClr val="FFFFFF"/>
                </a:highlight>
                <a:latin typeface="Consolas"/>
              </a:rPr>
              <a:t>RoutedEventArgs</a:t>
            </a:r>
            <a:r>
              <a:rPr lang="nl-BE" sz="2200" dirty="0">
                <a:solidFill>
                  <a:srgbClr val="FF0000"/>
                </a:solidFill>
                <a:highlight>
                  <a:srgbClr val="FFFFFF"/>
                </a:highlight>
                <a:latin typeface="Consolas"/>
              </a:rPr>
              <a:t> </a:t>
            </a:r>
            <a:r>
              <a:rPr lang="nl-BE" sz="2200" dirty="0">
                <a:highlight>
                  <a:srgbClr val="FFFFFF"/>
                </a:highlight>
                <a:latin typeface="Consolas"/>
              </a:rPr>
              <a:t>e</a:t>
            </a:r>
            <a:r>
              <a:rPr lang="en-US" altLang="nl-BE" sz="2200" dirty="0"/>
              <a:t>)</a:t>
            </a:r>
            <a:r>
              <a:rPr lang="nl-BE" altLang="nl-BE" sz="2200" dirty="0">
                <a:latin typeface="Consolas" panose="020B0609020204030204" pitchFamily="49" charset="0"/>
                <a:cs typeface="Consolas" panose="020B0609020204030204" pitchFamily="49" charset="0"/>
              </a:rPr>
              <a:t>{</a:t>
            </a:r>
          </a:p>
          <a:p>
            <a:pPr marL="0" indent="0">
              <a:buNone/>
            </a:pPr>
            <a:r>
              <a:rPr lang="nl-BE" altLang="nl-BE" sz="2200" dirty="0">
                <a:latin typeface="Consolas" panose="020B0609020204030204" pitchFamily="49" charset="0"/>
                <a:cs typeface="Consolas" panose="020B0609020204030204" pitchFamily="49" charset="0"/>
              </a:rPr>
              <a:t>	…</a:t>
            </a:r>
          </a:p>
          <a:p>
            <a:pPr marL="0" indent="0">
              <a:buNone/>
            </a:pPr>
            <a:r>
              <a:rPr lang="nl-BE" altLang="nl-BE" sz="2200" dirty="0">
                <a:latin typeface="Consolas" panose="020B0609020204030204" pitchFamily="49" charset="0"/>
                <a:cs typeface="Consolas" panose="020B0609020204030204" pitchFamily="49" charset="0"/>
              </a:rPr>
              <a:t>}</a:t>
            </a:r>
          </a:p>
          <a:p>
            <a:pPr marL="0" indent="0">
              <a:buNone/>
            </a:pPr>
            <a:r>
              <a:rPr lang="nl-BE" altLang="nl-BE" sz="2200" u="sng" dirty="0"/>
              <a:t>In </a:t>
            </a:r>
            <a:r>
              <a:rPr lang="nl-BE" altLang="nl-BE" sz="2200" u="sng" dirty="0" err="1"/>
              <a:t>MainWindow.g.i.cs</a:t>
            </a:r>
            <a:r>
              <a:rPr lang="nl-BE" altLang="nl-BE" sz="2200" u="sng" dirty="0"/>
              <a:t>:</a:t>
            </a:r>
          </a:p>
          <a:p>
            <a:pPr marL="0" indent="0">
              <a:buNone/>
            </a:pPr>
            <a:r>
              <a:rPr lang="nl-BE" sz="2200" dirty="0" err="1">
                <a:solidFill>
                  <a:srgbClr val="0000FF"/>
                </a:solidFill>
                <a:highlight>
                  <a:srgbClr val="FFFFFF"/>
                </a:highlight>
                <a:latin typeface="Consolas"/>
              </a:rPr>
              <a:t>this</a:t>
            </a:r>
            <a:r>
              <a:rPr lang="nl-BE" sz="2200" dirty="0" err="1">
                <a:highlight>
                  <a:srgbClr val="FFFFFF"/>
                </a:highlight>
                <a:latin typeface="Consolas"/>
              </a:rPr>
              <a:t>.btnExit.Click</a:t>
            </a:r>
            <a:r>
              <a:rPr lang="nl-BE" sz="2200" dirty="0">
                <a:highlight>
                  <a:srgbClr val="FFFFFF"/>
                </a:highlight>
                <a:latin typeface="Consolas"/>
              </a:rPr>
              <a:t> += </a:t>
            </a:r>
            <a:r>
              <a:rPr lang="nl-BE" sz="2200" dirty="0">
                <a:solidFill>
                  <a:srgbClr val="0000FF"/>
                </a:solidFill>
                <a:highlight>
                  <a:srgbClr val="FFFFFF"/>
                </a:highlight>
                <a:latin typeface="Consolas"/>
              </a:rPr>
              <a:t>new</a:t>
            </a:r>
            <a:r>
              <a:rPr lang="nl-BE" sz="2200" dirty="0">
                <a:highlight>
                  <a:srgbClr val="FFFFFF"/>
                </a:highlight>
                <a:latin typeface="Consolas"/>
              </a:rPr>
              <a:t> </a:t>
            </a:r>
            <a:r>
              <a:rPr lang="nl-BE" sz="2200" dirty="0" err="1" smtClean="0">
                <a:solidFill>
                  <a:srgbClr val="2B91AF"/>
                </a:solidFill>
                <a:highlight>
                  <a:srgbClr val="FFFFFF"/>
                </a:highlight>
                <a:latin typeface="Consolas"/>
              </a:rPr>
              <a:t>RoutedEventHandler</a:t>
            </a:r>
            <a:r>
              <a:rPr lang="nl-BE" sz="2200" dirty="0" smtClean="0">
                <a:highlight>
                  <a:srgbClr val="FFFFFF"/>
                </a:highlight>
                <a:latin typeface="Consolas"/>
              </a:rPr>
              <a:t>(</a:t>
            </a:r>
            <a:r>
              <a:rPr lang="nl-BE" sz="2200" dirty="0" err="1" smtClean="0">
                <a:solidFill>
                  <a:srgbClr val="0000FF"/>
                </a:solidFill>
                <a:highlight>
                  <a:srgbClr val="FFFFFF"/>
                </a:highlight>
                <a:latin typeface="Consolas"/>
              </a:rPr>
              <a:t>this</a:t>
            </a:r>
            <a:r>
              <a:rPr lang="nl-BE" sz="2200" dirty="0" err="1" smtClean="0">
                <a:highlight>
                  <a:srgbClr val="FFFFFF"/>
                </a:highlight>
                <a:latin typeface="Consolas"/>
              </a:rPr>
              <a:t>.btnExit_Click</a:t>
            </a:r>
            <a:r>
              <a:rPr lang="nl-BE" sz="2200" dirty="0">
                <a:highlight>
                  <a:srgbClr val="FFFFFF"/>
                </a:highlight>
                <a:latin typeface="Consolas"/>
              </a:rPr>
              <a:t>);</a:t>
            </a:r>
          </a:p>
          <a:p>
            <a:pPr marL="0" indent="0">
              <a:buNone/>
            </a:pPr>
            <a:endParaRPr lang="nl-BE" altLang="nl-BE" sz="2200" u="sng" dirty="0"/>
          </a:p>
          <a:p>
            <a:pPr marL="0" indent="0">
              <a:buNone/>
            </a:pPr>
            <a:r>
              <a:rPr lang="nl-BE" altLang="nl-BE" sz="2400" dirty="0"/>
              <a:t>VRAAG: Hoe komt het dat het Click-event een </a:t>
            </a:r>
            <a:r>
              <a:rPr lang="nl-BE" altLang="nl-BE" sz="2400" dirty="0" err="1" smtClean="0">
                <a:solidFill>
                  <a:srgbClr val="00B050"/>
                </a:solidFill>
              </a:rPr>
              <a:t>void</a:t>
            </a:r>
            <a:r>
              <a:rPr lang="nl-BE" altLang="nl-BE" sz="2400" dirty="0" smtClean="0"/>
              <a:t>-methode </a:t>
            </a:r>
            <a:r>
              <a:rPr lang="nl-BE" altLang="nl-BE" sz="2400" dirty="0"/>
              <a:t>MOET oproepen dat 2 </a:t>
            </a:r>
            <a:r>
              <a:rPr lang="nl-BE" altLang="nl-BE" sz="2400" dirty="0" smtClean="0"/>
              <a:t>parameters(</a:t>
            </a:r>
            <a:r>
              <a:rPr lang="nl-BE" altLang="nl-BE" sz="2400" dirty="0" smtClean="0">
                <a:solidFill>
                  <a:srgbClr val="EC4B2F"/>
                </a:solidFill>
              </a:rPr>
              <a:t>object</a:t>
            </a:r>
            <a:r>
              <a:rPr lang="nl-BE" altLang="nl-BE" sz="2400" dirty="0" smtClean="0"/>
              <a:t> </a:t>
            </a:r>
            <a:r>
              <a:rPr lang="nl-BE" altLang="nl-BE" sz="2400" dirty="0"/>
              <a:t>en </a:t>
            </a:r>
            <a:r>
              <a:rPr lang="nl-BE" altLang="nl-BE" sz="2400" dirty="0" err="1">
                <a:solidFill>
                  <a:srgbClr val="EC4B2F"/>
                </a:solidFill>
              </a:rPr>
              <a:t>RoutedEventArgs</a:t>
            </a:r>
            <a:r>
              <a:rPr lang="nl-BE" altLang="nl-BE" sz="2400" dirty="0"/>
              <a:t>) bevat?? Waar wordt de structuur van de methode bepaald?</a:t>
            </a:r>
          </a:p>
          <a:p>
            <a:pPr marL="0" indent="0">
              <a:buNone/>
            </a:pPr>
            <a:endParaRPr lang="nl-BE" altLang="nl-BE" sz="2200" dirty="0"/>
          </a:p>
          <a:p>
            <a:pPr marL="0" indent="0">
              <a:buNone/>
            </a:pPr>
            <a:endParaRPr lang="nl-BE" altLang="nl-BE" sz="2200" dirty="0"/>
          </a:p>
          <a:p>
            <a:pPr marL="0" indent="0">
              <a:buNone/>
            </a:pPr>
            <a:endParaRPr lang="nl-BE" altLang="nl-BE" sz="2200" dirty="0"/>
          </a:p>
        </p:txBody>
      </p:sp>
      <p:sp>
        <p:nvSpPr>
          <p:cNvPr id="4098" name="Titel 1"/>
          <p:cNvSpPr>
            <a:spLocks noGrp="1"/>
          </p:cNvSpPr>
          <p:nvPr>
            <p:ph type="title"/>
          </p:nvPr>
        </p:nvSpPr>
        <p:spPr/>
        <p:txBody>
          <a:bodyPr/>
          <a:lstStyle/>
          <a:p>
            <a:r>
              <a:rPr lang="nl-BE" altLang="nl-BE"/>
              <a:t>.NET Framework en Delegates</a:t>
            </a:r>
          </a:p>
        </p:txBody>
      </p:sp>
      <p:sp>
        <p:nvSpPr>
          <p:cNvPr id="2" name="Tijdelijke aanduiding voor voettekst 1"/>
          <p:cNvSpPr>
            <a:spLocks noGrp="1"/>
          </p:cNvSpPr>
          <p:nvPr>
            <p:ph type="ftr" sz="quarter" idx="12"/>
          </p:nvPr>
        </p:nvSpPr>
        <p:spPr/>
        <p:txBody>
          <a:bodyPr/>
          <a:lstStyle/>
          <a:p>
            <a:endParaRPr lang="nl-BE" dirty="0"/>
          </a:p>
        </p:txBody>
      </p:sp>
      <p:sp>
        <p:nvSpPr>
          <p:cNvPr id="3" name="Tijdelijke aanduiding voor dianummer 2"/>
          <p:cNvSpPr>
            <a:spLocks noGrp="1"/>
          </p:cNvSpPr>
          <p:nvPr>
            <p:ph type="sldNum" sz="quarter" idx="11"/>
          </p:nvPr>
        </p:nvSpPr>
        <p:spPr/>
        <p:txBody>
          <a:bodyPr/>
          <a:lstStyle/>
          <a:p>
            <a:fld id="{3B80295F-48CD-49FC-897A-CCEC919B8070}" type="slidenum">
              <a:rPr lang="nl-BE" smtClean="0"/>
              <a:pPr/>
              <a:t>13</a:t>
            </a:fld>
            <a:endParaRPr lang="nl-BE" dirty="0"/>
          </a:p>
        </p:txBody>
      </p:sp>
    </p:spTree>
    <p:extLst>
      <p:ext uri="{BB962C8B-B14F-4D97-AF65-F5344CB8AC3E}">
        <p14:creationId xmlns:p14="http://schemas.microsoft.com/office/powerpoint/2010/main" val="1060634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jdelijke aanduiding voor inhoud 9"/>
          <p:cNvSpPr>
            <a:spLocks noGrp="1"/>
          </p:cNvSpPr>
          <p:nvPr>
            <p:ph idx="1"/>
          </p:nvPr>
        </p:nvSpPr>
        <p:spPr>
          <a:xfrm>
            <a:off x="0" y="980728"/>
            <a:ext cx="12192000" cy="4599272"/>
          </a:xfrm>
        </p:spPr>
        <p:txBody>
          <a:bodyPr>
            <a:normAutofit/>
          </a:bodyPr>
          <a:lstStyle/>
          <a:p>
            <a:pPr marL="0" indent="0">
              <a:buNone/>
            </a:pPr>
            <a:r>
              <a:rPr lang="en-US" altLang="nl-BE" sz="2400" u="sng" dirty="0"/>
              <a:t>In </a:t>
            </a:r>
            <a:r>
              <a:rPr lang="nl-BE" sz="2400" u="sng" dirty="0" err="1"/>
              <a:t>MainWindow.xaml.cs</a:t>
            </a:r>
            <a:r>
              <a:rPr lang="en-US" altLang="nl-BE" sz="2400" u="sng" dirty="0"/>
              <a:t>:</a:t>
            </a:r>
          </a:p>
          <a:p>
            <a:pPr marL="0" indent="0">
              <a:buNone/>
            </a:pPr>
            <a:r>
              <a:rPr lang="nl-BE" sz="2400" dirty="0">
                <a:solidFill>
                  <a:srgbClr val="0000FF"/>
                </a:solidFill>
                <a:highlight>
                  <a:srgbClr val="FFFFFF"/>
                </a:highlight>
                <a:latin typeface="Consolas"/>
              </a:rPr>
              <a:t>private</a:t>
            </a:r>
            <a:r>
              <a:rPr lang="nl-BE" sz="2400" dirty="0">
                <a:highlight>
                  <a:srgbClr val="FFFFFF"/>
                </a:highlight>
                <a:latin typeface="Consolas"/>
              </a:rPr>
              <a:t> </a:t>
            </a:r>
            <a:r>
              <a:rPr lang="nl-BE" sz="2400" dirty="0" err="1">
                <a:solidFill>
                  <a:srgbClr val="00B050"/>
                </a:solidFill>
                <a:highlight>
                  <a:srgbClr val="FFFFFF"/>
                </a:highlight>
                <a:latin typeface="Consolas"/>
              </a:rPr>
              <a:t>void</a:t>
            </a:r>
            <a:r>
              <a:rPr lang="en-US" altLang="nl-BE" sz="2400" dirty="0">
                <a:solidFill>
                  <a:srgbClr val="00B050"/>
                </a:solidFill>
              </a:rPr>
              <a:t> </a:t>
            </a:r>
            <a:r>
              <a:rPr lang="en-US" altLang="nl-BE" sz="2400" dirty="0" err="1" smtClean="0">
                <a:latin typeface="Consolas" panose="020B0609020204030204" pitchFamily="49" charset="0"/>
                <a:cs typeface="Consolas" panose="020B0609020204030204" pitchFamily="49" charset="0"/>
              </a:rPr>
              <a:t>btnExit_Click</a:t>
            </a:r>
            <a:r>
              <a:rPr lang="en-US" altLang="nl-BE" sz="2400" dirty="0" smtClean="0">
                <a:latin typeface="Consolas" panose="020B0609020204030204" pitchFamily="49" charset="0"/>
                <a:cs typeface="Consolas" panose="020B0609020204030204" pitchFamily="49" charset="0"/>
              </a:rPr>
              <a:t> (</a:t>
            </a:r>
            <a:r>
              <a:rPr lang="nl-BE" sz="2400" dirty="0">
                <a:solidFill>
                  <a:srgbClr val="FF0000"/>
                </a:solidFill>
                <a:highlight>
                  <a:srgbClr val="FFFFFF"/>
                </a:highlight>
                <a:latin typeface="Consolas"/>
              </a:rPr>
              <a:t>object </a:t>
            </a:r>
            <a:r>
              <a:rPr lang="nl-BE" sz="2400" dirty="0" err="1">
                <a:highlight>
                  <a:srgbClr val="FFFFFF"/>
                </a:highlight>
                <a:latin typeface="Consolas"/>
              </a:rPr>
              <a:t>sender</a:t>
            </a:r>
            <a:r>
              <a:rPr lang="nl-BE" sz="2400" dirty="0">
                <a:highlight>
                  <a:srgbClr val="FFFFFF"/>
                </a:highlight>
                <a:latin typeface="Consolas"/>
              </a:rPr>
              <a:t>, </a:t>
            </a:r>
            <a:r>
              <a:rPr lang="nl-BE" sz="2400" dirty="0" err="1">
                <a:solidFill>
                  <a:srgbClr val="FF0000"/>
                </a:solidFill>
                <a:highlight>
                  <a:srgbClr val="FFFFFF"/>
                </a:highlight>
                <a:latin typeface="Consolas"/>
              </a:rPr>
              <a:t>RoutedEventArgs</a:t>
            </a:r>
            <a:r>
              <a:rPr lang="nl-BE" sz="2400" dirty="0">
                <a:solidFill>
                  <a:srgbClr val="FF0000"/>
                </a:solidFill>
                <a:highlight>
                  <a:srgbClr val="FFFFFF"/>
                </a:highlight>
                <a:latin typeface="Consolas"/>
              </a:rPr>
              <a:t> </a:t>
            </a:r>
            <a:r>
              <a:rPr lang="nl-BE" sz="2400" dirty="0">
                <a:highlight>
                  <a:srgbClr val="FFFFFF"/>
                </a:highlight>
                <a:latin typeface="Consolas"/>
              </a:rPr>
              <a:t>e</a:t>
            </a:r>
            <a:r>
              <a:rPr lang="en-US" altLang="nl-BE" sz="2400" dirty="0" smtClean="0"/>
              <a:t>) </a:t>
            </a:r>
            <a:r>
              <a:rPr lang="nl-BE" altLang="nl-BE" sz="2400" dirty="0" smtClean="0">
                <a:latin typeface="Consolas" panose="020B0609020204030204" pitchFamily="49" charset="0"/>
                <a:cs typeface="Consolas" panose="020B0609020204030204" pitchFamily="49" charset="0"/>
              </a:rPr>
              <a:t>{ … }</a:t>
            </a:r>
          </a:p>
          <a:p>
            <a:pPr marL="0" indent="0">
              <a:lnSpc>
                <a:spcPct val="50000"/>
              </a:lnSpc>
              <a:buNone/>
            </a:pPr>
            <a:endParaRPr lang="nl-BE" altLang="nl-BE" sz="2400" dirty="0"/>
          </a:p>
          <a:p>
            <a:pPr marL="0" indent="0">
              <a:buNone/>
            </a:pPr>
            <a:r>
              <a:rPr lang="nl-BE" altLang="nl-BE" sz="2400" u="sng" dirty="0"/>
              <a:t>In </a:t>
            </a:r>
            <a:r>
              <a:rPr lang="nl-BE" altLang="nl-BE" sz="2400" u="sng" dirty="0" err="1"/>
              <a:t>MainWindow.g.i.cs</a:t>
            </a:r>
            <a:r>
              <a:rPr lang="nl-BE" altLang="nl-BE" sz="2400" u="sng" dirty="0"/>
              <a:t>:</a:t>
            </a:r>
          </a:p>
          <a:p>
            <a:pPr marL="0" indent="0">
              <a:buNone/>
            </a:pPr>
            <a:r>
              <a:rPr lang="nl-BE" sz="2400" dirty="0" err="1">
                <a:solidFill>
                  <a:srgbClr val="0000FF"/>
                </a:solidFill>
                <a:highlight>
                  <a:srgbClr val="FFFFFF"/>
                </a:highlight>
                <a:latin typeface="Consolas"/>
              </a:rPr>
              <a:t>this</a:t>
            </a:r>
            <a:r>
              <a:rPr lang="nl-BE" sz="2400" dirty="0" err="1">
                <a:highlight>
                  <a:srgbClr val="FFFFFF"/>
                </a:highlight>
                <a:latin typeface="Consolas"/>
              </a:rPr>
              <a:t>.btnExit.Click</a:t>
            </a:r>
            <a:r>
              <a:rPr lang="nl-BE" sz="2400" dirty="0">
                <a:highlight>
                  <a:srgbClr val="FFFFFF"/>
                </a:highlight>
                <a:latin typeface="Consolas"/>
              </a:rPr>
              <a:t> += </a:t>
            </a:r>
            <a:r>
              <a:rPr lang="nl-BE" sz="2400" dirty="0">
                <a:solidFill>
                  <a:srgbClr val="0000FF"/>
                </a:solidFill>
                <a:highlight>
                  <a:srgbClr val="FFFFFF"/>
                </a:highlight>
                <a:latin typeface="Consolas"/>
              </a:rPr>
              <a:t>new</a:t>
            </a:r>
            <a:r>
              <a:rPr lang="nl-BE" sz="2400" dirty="0">
                <a:highlight>
                  <a:srgbClr val="FFFFFF"/>
                </a:highlight>
                <a:latin typeface="Consolas"/>
              </a:rPr>
              <a:t> </a:t>
            </a:r>
            <a:r>
              <a:rPr lang="nl-BE" sz="2400" dirty="0" err="1" smtClean="0">
                <a:solidFill>
                  <a:srgbClr val="2B91AF"/>
                </a:solidFill>
                <a:highlight>
                  <a:srgbClr val="FFFFFF"/>
                </a:highlight>
                <a:latin typeface="Consolas"/>
              </a:rPr>
              <a:t>RoutedEventHandler</a:t>
            </a:r>
            <a:r>
              <a:rPr lang="nl-BE" sz="2400" dirty="0" smtClean="0">
                <a:solidFill>
                  <a:srgbClr val="2B91AF"/>
                </a:solidFill>
                <a:highlight>
                  <a:srgbClr val="FFFFFF"/>
                </a:highlight>
                <a:latin typeface="Consolas"/>
              </a:rPr>
              <a:t> </a:t>
            </a:r>
            <a:r>
              <a:rPr lang="nl-BE" sz="2400" dirty="0" smtClean="0">
                <a:highlight>
                  <a:srgbClr val="FFFFFF"/>
                </a:highlight>
                <a:latin typeface="Consolas"/>
              </a:rPr>
              <a:t>(</a:t>
            </a:r>
            <a:r>
              <a:rPr lang="nl-BE" sz="2400" dirty="0" err="1" smtClean="0">
                <a:solidFill>
                  <a:srgbClr val="0000FF"/>
                </a:solidFill>
                <a:highlight>
                  <a:srgbClr val="FFFFFF"/>
                </a:highlight>
                <a:latin typeface="Consolas"/>
              </a:rPr>
              <a:t>this</a:t>
            </a:r>
            <a:r>
              <a:rPr lang="nl-BE" sz="2400" dirty="0" err="1" smtClean="0">
                <a:highlight>
                  <a:srgbClr val="FFFFFF"/>
                </a:highlight>
                <a:latin typeface="Consolas"/>
              </a:rPr>
              <a:t>.btnExit_Click</a:t>
            </a:r>
            <a:r>
              <a:rPr lang="nl-BE" sz="2400" dirty="0">
                <a:highlight>
                  <a:srgbClr val="FFFFFF"/>
                </a:highlight>
                <a:latin typeface="Consolas"/>
              </a:rPr>
              <a:t>);</a:t>
            </a:r>
          </a:p>
          <a:p>
            <a:pPr marL="0" indent="0">
              <a:lnSpc>
                <a:spcPct val="50000"/>
              </a:lnSpc>
              <a:buNone/>
            </a:pPr>
            <a:endParaRPr lang="nl-BE" altLang="nl-BE" sz="2400" u="sng" dirty="0"/>
          </a:p>
          <a:p>
            <a:pPr marL="0" indent="0">
              <a:buNone/>
            </a:pPr>
            <a:r>
              <a:rPr lang="nl-BE" altLang="nl-BE" sz="2400" u="sng" dirty="0"/>
              <a:t>Reeds gedefinieerde </a:t>
            </a:r>
            <a:r>
              <a:rPr lang="nl-BE" altLang="nl-BE" sz="2400" u="sng" dirty="0" err="1"/>
              <a:t>Delegate</a:t>
            </a:r>
            <a:r>
              <a:rPr lang="nl-BE" altLang="nl-BE" sz="2400" u="sng" dirty="0"/>
              <a:t> in het </a:t>
            </a:r>
            <a:r>
              <a:rPr lang="nl-BE" altLang="nl-BE" sz="2400" u="sng" dirty="0" err="1"/>
              <a:t>framework</a:t>
            </a:r>
            <a:r>
              <a:rPr lang="nl-BE" altLang="nl-BE" sz="2400" u="sng" dirty="0"/>
              <a:t> :</a:t>
            </a:r>
          </a:p>
          <a:p>
            <a:pPr marL="0" indent="0">
              <a:buNone/>
            </a:pPr>
            <a:r>
              <a:rPr lang="en-US" sz="2400" dirty="0">
                <a:solidFill>
                  <a:srgbClr val="0000FF"/>
                </a:solidFill>
                <a:highlight>
                  <a:srgbClr val="FFFFFF"/>
                </a:highlight>
                <a:latin typeface="Consolas"/>
              </a:rPr>
              <a:t>public</a:t>
            </a:r>
            <a:r>
              <a:rPr lang="en-US" sz="2400" dirty="0">
                <a:highlight>
                  <a:srgbClr val="FFFFFF"/>
                </a:highlight>
                <a:latin typeface="Consolas"/>
              </a:rPr>
              <a:t> </a:t>
            </a:r>
            <a:r>
              <a:rPr lang="en-US" sz="2400" dirty="0">
                <a:solidFill>
                  <a:srgbClr val="0000FF"/>
                </a:solidFill>
                <a:highlight>
                  <a:srgbClr val="FFFFFF"/>
                </a:highlight>
                <a:latin typeface="Consolas"/>
              </a:rPr>
              <a:t>delegate</a:t>
            </a:r>
            <a:r>
              <a:rPr lang="en-US" sz="2400" dirty="0">
                <a:highlight>
                  <a:srgbClr val="FFFFFF"/>
                </a:highlight>
                <a:latin typeface="Consolas"/>
              </a:rPr>
              <a:t> </a:t>
            </a:r>
            <a:r>
              <a:rPr lang="en-US" sz="2400" dirty="0">
                <a:solidFill>
                  <a:srgbClr val="00B050"/>
                </a:solidFill>
                <a:highlight>
                  <a:srgbClr val="FFFFFF"/>
                </a:highlight>
                <a:latin typeface="Consolas"/>
              </a:rPr>
              <a:t>void </a:t>
            </a:r>
            <a:r>
              <a:rPr lang="en-US" sz="2400" dirty="0" err="1" smtClean="0">
                <a:solidFill>
                  <a:srgbClr val="2B91AF"/>
                </a:solidFill>
                <a:highlight>
                  <a:srgbClr val="FFFFFF"/>
                </a:highlight>
                <a:latin typeface="Consolas"/>
              </a:rPr>
              <a:t>RoutedEventHandler</a:t>
            </a:r>
            <a:r>
              <a:rPr lang="en-US" sz="2400" dirty="0" smtClean="0">
                <a:solidFill>
                  <a:srgbClr val="2B91AF"/>
                </a:solidFill>
                <a:highlight>
                  <a:srgbClr val="FFFFFF"/>
                </a:highlight>
                <a:latin typeface="Consolas"/>
              </a:rPr>
              <a:t> </a:t>
            </a:r>
          </a:p>
          <a:p>
            <a:pPr marL="0" indent="0">
              <a:buNone/>
            </a:pPr>
            <a:r>
              <a:rPr lang="en-US" sz="2400" dirty="0" smtClean="0">
                <a:solidFill>
                  <a:srgbClr val="2B91AF"/>
                </a:solidFill>
                <a:highlight>
                  <a:srgbClr val="FFFFFF"/>
                </a:highlight>
                <a:latin typeface="Consolas"/>
              </a:rPr>
              <a:t>	</a:t>
            </a:r>
            <a:r>
              <a:rPr lang="en-US" sz="2400" dirty="0" smtClean="0">
                <a:highlight>
                  <a:srgbClr val="FFFFFF"/>
                </a:highlight>
                <a:latin typeface="Consolas"/>
              </a:rPr>
              <a:t>(</a:t>
            </a:r>
            <a:r>
              <a:rPr lang="en-US" sz="2400" dirty="0" smtClean="0">
                <a:solidFill>
                  <a:srgbClr val="FF0000"/>
                </a:solidFill>
                <a:highlight>
                  <a:srgbClr val="FFFFFF"/>
                </a:highlight>
                <a:latin typeface="Consolas"/>
              </a:rPr>
              <a:t>object </a:t>
            </a:r>
            <a:r>
              <a:rPr lang="en-US" sz="2400" dirty="0" smtClean="0">
                <a:highlight>
                  <a:srgbClr val="FFFFFF"/>
                </a:highlight>
                <a:latin typeface="Consolas"/>
              </a:rPr>
              <a:t>sender, </a:t>
            </a:r>
            <a:r>
              <a:rPr lang="en-US" sz="2400" dirty="0" err="1" smtClean="0">
                <a:solidFill>
                  <a:srgbClr val="FF0000"/>
                </a:solidFill>
                <a:highlight>
                  <a:srgbClr val="FFFFFF"/>
                </a:highlight>
                <a:latin typeface="Consolas"/>
              </a:rPr>
              <a:t>RoutedEventArgs</a:t>
            </a:r>
            <a:r>
              <a:rPr lang="en-US" sz="2400" dirty="0" smtClean="0">
                <a:solidFill>
                  <a:srgbClr val="FF0000"/>
                </a:solidFill>
                <a:highlight>
                  <a:srgbClr val="FFFFFF"/>
                </a:highlight>
                <a:latin typeface="Consolas"/>
              </a:rPr>
              <a:t> </a:t>
            </a:r>
            <a:r>
              <a:rPr lang="en-US" sz="2400" dirty="0" smtClean="0">
                <a:highlight>
                  <a:srgbClr val="FFFFFF"/>
                </a:highlight>
                <a:latin typeface="Consolas"/>
              </a:rPr>
              <a:t>e);</a:t>
            </a:r>
            <a:endParaRPr lang="nl-BE" altLang="nl-BE" sz="2400" dirty="0" smtClean="0"/>
          </a:p>
          <a:p>
            <a:pPr marL="0" indent="0">
              <a:buNone/>
            </a:pPr>
            <a:endParaRPr lang="nl-BE" altLang="nl-BE" sz="2400" dirty="0"/>
          </a:p>
          <a:p>
            <a:pPr marL="0" indent="0">
              <a:buNone/>
            </a:pPr>
            <a:endParaRPr lang="nl-BE" altLang="nl-BE" sz="2400" dirty="0"/>
          </a:p>
        </p:txBody>
      </p:sp>
      <p:sp>
        <p:nvSpPr>
          <p:cNvPr id="6146" name="Titel 1"/>
          <p:cNvSpPr>
            <a:spLocks noGrp="1"/>
          </p:cNvSpPr>
          <p:nvPr>
            <p:ph type="title"/>
          </p:nvPr>
        </p:nvSpPr>
        <p:spPr/>
        <p:txBody>
          <a:bodyPr/>
          <a:lstStyle/>
          <a:p>
            <a:r>
              <a:rPr lang="nl-BE" altLang="nl-BE"/>
              <a:t>.NET Framework en Delegates</a:t>
            </a:r>
          </a:p>
        </p:txBody>
      </p:sp>
      <p:sp>
        <p:nvSpPr>
          <p:cNvPr id="2" name="Tijdelijke aanduiding voor voettekst 1"/>
          <p:cNvSpPr>
            <a:spLocks noGrp="1"/>
          </p:cNvSpPr>
          <p:nvPr>
            <p:ph type="ftr" sz="quarter" idx="12"/>
          </p:nvPr>
        </p:nvSpPr>
        <p:spPr/>
        <p:txBody>
          <a:bodyPr/>
          <a:lstStyle/>
          <a:p>
            <a:endParaRPr lang="nl-BE" dirty="0"/>
          </a:p>
        </p:txBody>
      </p:sp>
      <p:sp>
        <p:nvSpPr>
          <p:cNvPr id="3" name="Tijdelijke aanduiding voor dianummer 2"/>
          <p:cNvSpPr>
            <a:spLocks noGrp="1"/>
          </p:cNvSpPr>
          <p:nvPr>
            <p:ph type="sldNum" sz="quarter" idx="11"/>
          </p:nvPr>
        </p:nvSpPr>
        <p:spPr/>
        <p:txBody>
          <a:bodyPr/>
          <a:lstStyle/>
          <a:p>
            <a:fld id="{3B80295F-48CD-49FC-897A-CCEC919B8070}" type="slidenum">
              <a:rPr lang="nl-BE" smtClean="0"/>
              <a:pPr/>
              <a:t>14</a:t>
            </a:fld>
            <a:endParaRPr lang="nl-BE" dirty="0"/>
          </a:p>
        </p:txBody>
      </p:sp>
      <p:sp>
        <p:nvSpPr>
          <p:cNvPr id="4" name="Rechthoek 3"/>
          <p:cNvSpPr/>
          <p:nvPr/>
        </p:nvSpPr>
        <p:spPr>
          <a:xfrm>
            <a:off x="311696" y="5001003"/>
            <a:ext cx="11568608" cy="830997"/>
          </a:xfrm>
          <a:prstGeom prst="rect">
            <a:avLst/>
          </a:prstGeom>
          <a:ln>
            <a:solidFill>
              <a:srgbClr val="00A0AE"/>
            </a:solidFill>
          </a:ln>
        </p:spPr>
        <p:txBody>
          <a:bodyPr wrap="square">
            <a:spAutoFit/>
          </a:bodyPr>
          <a:lstStyle/>
          <a:p>
            <a:pPr>
              <a:defRPr/>
            </a:pPr>
            <a:r>
              <a:rPr lang="nl-BE" sz="2400" dirty="0"/>
              <a:t>.NET Framework gebruikt de </a:t>
            </a:r>
            <a:r>
              <a:rPr lang="nl-BE" sz="2400" dirty="0" err="1"/>
              <a:t>delegate</a:t>
            </a:r>
            <a:r>
              <a:rPr lang="nl-BE" sz="2400" dirty="0"/>
              <a:t> </a:t>
            </a:r>
            <a:r>
              <a:rPr lang="nl-BE" sz="2400" dirty="0" err="1">
                <a:solidFill>
                  <a:srgbClr val="2B91AF"/>
                </a:solidFill>
                <a:highlight>
                  <a:srgbClr val="FFFFFF"/>
                </a:highlight>
                <a:latin typeface="Consolas"/>
              </a:rPr>
              <a:t>RoutedEventHandler</a:t>
            </a:r>
            <a:r>
              <a:rPr lang="nl-BE" sz="2400" dirty="0"/>
              <a:t> om een gebeurtenis te koppelen met een methode met een correcte structuur</a:t>
            </a:r>
          </a:p>
        </p:txBody>
      </p:sp>
    </p:spTree>
    <p:extLst>
      <p:ext uri="{BB962C8B-B14F-4D97-AF65-F5344CB8AC3E}">
        <p14:creationId xmlns:p14="http://schemas.microsoft.com/office/powerpoint/2010/main" val="1114821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12192000" cy="4797280"/>
          </a:xfrm>
        </p:spPr>
        <p:txBody>
          <a:bodyPr>
            <a:normAutofit lnSpcReduction="10000"/>
          </a:bodyPr>
          <a:lstStyle/>
          <a:p>
            <a:pPr marL="0" indent="0">
              <a:buNone/>
            </a:pPr>
            <a:r>
              <a:rPr lang="fr-FR" dirty="0">
                <a:solidFill>
                  <a:srgbClr val="0101FD"/>
                </a:solidFill>
                <a:latin typeface="SFMono-Regular"/>
              </a:rPr>
              <a:t>public</a:t>
            </a:r>
            <a:r>
              <a:rPr lang="fr-FR" dirty="0">
                <a:solidFill>
                  <a:srgbClr val="171717"/>
                </a:solidFill>
                <a:latin typeface="SFMono-Regular"/>
              </a:rPr>
              <a:t> </a:t>
            </a:r>
            <a:r>
              <a:rPr lang="fr-FR" dirty="0" err="1">
                <a:solidFill>
                  <a:srgbClr val="0101FD"/>
                </a:solidFill>
                <a:latin typeface="SFMono-Regular"/>
              </a:rPr>
              <a:t>delegate</a:t>
            </a:r>
            <a:r>
              <a:rPr lang="fr-FR" dirty="0">
                <a:solidFill>
                  <a:srgbClr val="171717"/>
                </a:solidFill>
                <a:latin typeface="SFMono-Regular"/>
              </a:rPr>
              <a:t> </a:t>
            </a:r>
            <a:r>
              <a:rPr lang="fr-FR" dirty="0" err="1" smtClean="0">
                <a:solidFill>
                  <a:srgbClr val="0101FD"/>
                </a:solidFill>
                <a:latin typeface="SFMono-Regular"/>
              </a:rPr>
              <a:t>TResult</a:t>
            </a:r>
            <a:r>
              <a:rPr lang="fr-FR" dirty="0" smtClean="0">
                <a:solidFill>
                  <a:srgbClr val="171717"/>
                </a:solidFill>
                <a:latin typeface="SFMono-Regular"/>
              </a:rPr>
              <a:t> </a:t>
            </a:r>
            <a:r>
              <a:rPr lang="fr-FR" dirty="0" err="1" smtClean="0">
                <a:solidFill>
                  <a:srgbClr val="00A0AE"/>
                </a:solidFill>
                <a:latin typeface="SFMono-Regular"/>
              </a:rPr>
              <a:t>Func</a:t>
            </a:r>
            <a:r>
              <a:rPr lang="fr-FR" dirty="0" smtClean="0">
                <a:solidFill>
                  <a:srgbClr val="171717"/>
                </a:solidFill>
                <a:latin typeface="SFMono-Regular"/>
              </a:rPr>
              <a:t>&lt;</a:t>
            </a:r>
            <a:r>
              <a:rPr lang="fr-FR" dirty="0" smtClean="0">
                <a:solidFill>
                  <a:srgbClr val="0101FD"/>
                </a:solidFill>
                <a:latin typeface="SFMono-Regular"/>
              </a:rPr>
              <a:t>in</a:t>
            </a:r>
            <a:r>
              <a:rPr lang="fr-FR" dirty="0" smtClean="0">
                <a:solidFill>
                  <a:srgbClr val="171717"/>
                </a:solidFill>
                <a:latin typeface="SFMono-Regular"/>
              </a:rPr>
              <a:t> T, </a:t>
            </a:r>
            <a:r>
              <a:rPr lang="fr-FR" dirty="0">
                <a:solidFill>
                  <a:srgbClr val="0101FD"/>
                </a:solidFill>
                <a:latin typeface="SFMono-Regular"/>
              </a:rPr>
              <a:t>out</a:t>
            </a:r>
            <a:r>
              <a:rPr lang="fr-FR" dirty="0" smtClean="0">
                <a:solidFill>
                  <a:srgbClr val="171717"/>
                </a:solidFill>
                <a:latin typeface="SFMono-Regular"/>
              </a:rPr>
              <a:t> </a:t>
            </a:r>
            <a:r>
              <a:rPr lang="fr-FR" dirty="0" err="1" smtClean="0">
                <a:solidFill>
                  <a:srgbClr val="171717"/>
                </a:solidFill>
                <a:latin typeface="SFMono-Regular"/>
              </a:rPr>
              <a:t>TResult</a:t>
            </a:r>
            <a:r>
              <a:rPr lang="fr-FR" dirty="0" smtClean="0">
                <a:solidFill>
                  <a:srgbClr val="171717"/>
                </a:solidFill>
                <a:latin typeface="SFMono-Regular"/>
              </a:rPr>
              <a:t>&gt;(</a:t>
            </a:r>
            <a:r>
              <a:rPr lang="fr-FR" dirty="0">
                <a:solidFill>
                  <a:srgbClr val="171717"/>
                </a:solidFill>
                <a:latin typeface="SFMono-Regular"/>
              </a:rPr>
              <a:t>T </a:t>
            </a:r>
            <a:r>
              <a:rPr lang="fr-FR" dirty="0" err="1" smtClean="0">
                <a:solidFill>
                  <a:srgbClr val="171717"/>
                </a:solidFill>
                <a:latin typeface="SFMono-Regular"/>
              </a:rPr>
              <a:t>arg</a:t>
            </a:r>
            <a:r>
              <a:rPr lang="fr-FR" dirty="0" smtClean="0">
                <a:solidFill>
                  <a:srgbClr val="171717"/>
                </a:solidFill>
                <a:latin typeface="SFMono-Regular"/>
              </a:rPr>
              <a:t>);</a:t>
            </a:r>
          </a:p>
          <a:p>
            <a:pPr marL="0" indent="0">
              <a:buNone/>
            </a:pPr>
            <a:r>
              <a:rPr lang="fr-FR" dirty="0">
                <a:solidFill>
                  <a:srgbClr val="171717"/>
                </a:solidFill>
                <a:latin typeface="SFMono-Regular"/>
              </a:rPr>
              <a:t>	</a:t>
            </a:r>
            <a:r>
              <a:rPr lang="fr-FR" dirty="0" smtClean="0">
                <a:solidFill>
                  <a:srgbClr val="171717"/>
                </a:solidFill>
                <a:latin typeface="SFMono-Regular"/>
              </a:rPr>
              <a:t>met 	T: type van </a:t>
            </a:r>
            <a:r>
              <a:rPr lang="fr-FR" dirty="0" err="1" smtClean="0">
                <a:solidFill>
                  <a:srgbClr val="171717"/>
                </a:solidFill>
                <a:latin typeface="SFMono-Regular"/>
              </a:rPr>
              <a:t>inputparameter</a:t>
            </a:r>
            <a:endParaRPr lang="fr-FR" dirty="0" smtClean="0">
              <a:solidFill>
                <a:srgbClr val="171717"/>
              </a:solidFill>
              <a:latin typeface="SFMono-Regular"/>
            </a:endParaRPr>
          </a:p>
          <a:p>
            <a:pPr marL="0" indent="0">
              <a:buNone/>
            </a:pPr>
            <a:r>
              <a:rPr lang="fr-FR" dirty="0" smtClean="0">
                <a:solidFill>
                  <a:srgbClr val="171717"/>
                </a:solidFill>
                <a:latin typeface="SFMono-Regular"/>
              </a:rPr>
              <a:t>		</a:t>
            </a:r>
            <a:r>
              <a:rPr lang="fr-FR" dirty="0" err="1" smtClean="0">
                <a:solidFill>
                  <a:srgbClr val="171717"/>
                </a:solidFill>
                <a:latin typeface="SFMono-Regular"/>
              </a:rPr>
              <a:t>TResult</a:t>
            </a:r>
            <a:r>
              <a:rPr lang="fr-FR" dirty="0" smtClean="0">
                <a:solidFill>
                  <a:srgbClr val="171717"/>
                </a:solidFill>
                <a:latin typeface="SFMono-Regular"/>
              </a:rPr>
              <a:t>: </a:t>
            </a:r>
            <a:r>
              <a:rPr lang="fr-FR" dirty="0" err="1" smtClean="0">
                <a:solidFill>
                  <a:srgbClr val="171717"/>
                </a:solidFill>
                <a:latin typeface="SFMono-Regular"/>
              </a:rPr>
              <a:t>returntype</a:t>
            </a:r>
            <a:r>
              <a:rPr lang="fr-FR" dirty="0" smtClean="0">
                <a:solidFill>
                  <a:srgbClr val="171717"/>
                </a:solidFill>
                <a:latin typeface="SFMono-Regular"/>
              </a:rPr>
              <a:t>  </a:t>
            </a:r>
          </a:p>
          <a:p>
            <a:pPr marL="0" indent="0">
              <a:buNone/>
            </a:pPr>
            <a:endParaRPr lang="en-GB" dirty="0" smtClean="0"/>
          </a:p>
          <a:p>
            <a:r>
              <a:rPr lang="en-GB" dirty="0" err="1" smtClean="0"/>
              <a:t>Refereert</a:t>
            </a:r>
            <a:r>
              <a:rPr lang="en-GB" dirty="0" smtClean="0"/>
              <a:t> </a:t>
            </a:r>
            <a:r>
              <a:rPr lang="en-GB" dirty="0" err="1" smtClean="0"/>
              <a:t>naar</a:t>
            </a:r>
            <a:r>
              <a:rPr lang="en-GB" dirty="0" smtClean="0"/>
              <a:t> </a:t>
            </a:r>
            <a:r>
              <a:rPr lang="en-GB" dirty="0" err="1" smtClean="0"/>
              <a:t>een</a:t>
            </a:r>
            <a:r>
              <a:rPr lang="en-GB" dirty="0" smtClean="0"/>
              <a:t> method met 1 </a:t>
            </a:r>
            <a:r>
              <a:rPr lang="en-GB" dirty="0" err="1" smtClean="0"/>
              <a:t>inputparameter</a:t>
            </a:r>
            <a:r>
              <a:rPr lang="en-GB" dirty="0" smtClean="0"/>
              <a:t> van het type T </a:t>
            </a:r>
            <a:r>
              <a:rPr lang="en-GB" dirty="0" err="1" smtClean="0"/>
              <a:t>en</a:t>
            </a:r>
            <a:r>
              <a:rPr lang="en-GB" dirty="0" smtClean="0"/>
              <a:t> met </a:t>
            </a:r>
            <a:r>
              <a:rPr lang="en-GB" dirty="0" err="1" smtClean="0"/>
              <a:t>returnwaarde</a:t>
            </a:r>
            <a:r>
              <a:rPr lang="en-GB" dirty="0"/>
              <a:t> </a:t>
            </a:r>
            <a:endParaRPr lang="en-GB" dirty="0" smtClean="0"/>
          </a:p>
          <a:p>
            <a:pPr marL="0" indent="0">
              <a:buNone/>
            </a:pPr>
            <a:endParaRPr lang="nl-BE" dirty="0">
              <a:solidFill>
                <a:srgbClr val="171717"/>
              </a:solidFill>
              <a:latin typeface="SFMono-Regular"/>
            </a:endParaRPr>
          </a:p>
          <a:p>
            <a:pPr marL="0" indent="0">
              <a:buNone/>
            </a:pPr>
            <a:r>
              <a:rPr lang="nl-BE" dirty="0" smtClean="0">
                <a:solidFill>
                  <a:srgbClr val="171717"/>
                </a:solidFill>
                <a:latin typeface="SFMono-Regular"/>
              </a:rPr>
              <a:t>  </a:t>
            </a:r>
            <a:endParaRPr lang="en-US" sz="3200" dirty="0">
              <a:highlight>
                <a:srgbClr val="FFFFFF"/>
              </a:highlight>
              <a:latin typeface="Consolas"/>
            </a:endParaRPr>
          </a:p>
          <a:p>
            <a:pPr marL="0" indent="0">
              <a:buNone/>
            </a:pPr>
            <a:r>
              <a:rPr lang="nl-BE" dirty="0" smtClean="0">
                <a:solidFill>
                  <a:srgbClr val="171717"/>
                </a:solidFill>
                <a:latin typeface="SFMono-Regular"/>
              </a:rPr>
              <a:t> </a:t>
            </a:r>
            <a:endParaRPr lang="fr-FR" dirty="0">
              <a:solidFill>
                <a:srgbClr val="171717"/>
              </a:solidFill>
              <a:latin typeface="SFMono-Regular"/>
            </a:endParaRPr>
          </a:p>
        </p:txBody>
      </p:sp>
      <p:sp>
        <p:nvSpPr>
          <p:cNvPr id="3" name="Titel 2"/>
          <p:cNvSpPr>
            <a:spLocks noGrp="1"/>
          </p:cNvSpPr>
          <p:nvPr>
            <p:ph type="title"/>
          </p:nvPr>
        </p:nvSpPr>
        <p:spPr/>
        <p:txBody>
          <a:bodyPr/>
          <a:lstStyle/>
          <a:p>
            <a:r>
              <a:rPr lang="nl-BE" dirty="0" smtClean="0"/>
              <a:t>Reeds </a:t>
            </a:r>
            <a:r>
              <a:rPr lang="nl-BE" dirty="0" err="1" smtClean="0"/>
              <a:t>voorgedefineerde</a:t>
            </a:r>
            <a:r>
              <a:rPr lang="nl-BE" dirty="0" smtClean="0"/>
              <a:t> </a:t>
            </a:r>
            <a:r>
              <a:rPr lang="nl-BE" dirty="0" err="1" smtClean="0"/>
              <a:t>Delegates</a:t>
            </a:r>
            <a:r>
              <a:rPr lang="nl-BE" dirty="0" smtClean="0"/>
              <a:t>: FUNC</a:t>
            </a:r>
            <a:endParaRPr lang="en-GB"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15</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p:cNvPicPr>
            <a:picLocks noChangeAspect="1"/>
          </p:cNvPicPr>
          <p:nvPr/>
        </p:nvPicPr>
        <p:blipFill>
          <a:blip r:embed="rId2"/>
          <a:stretch>
            <a:fillRect/>
          </a:stretch>
        </p:blipFill>
        <p:spPr>
          <a:xfrm>
            <a:off x="720000" y="4221088"/>
            <a:ext cx="10620830" cy="1296144"/>
          </a:xfrm>
          <a:prstGeom prst="rect">
            <a:avLst/>
          </a:prstGeom>
        </p:spPr>
      </p:pic>
    </p:spTree>
    <p:extLst>
      <p:ext uri="{BB962C8B-B14F-4D97-AF65-F5344CB8AC3E}">
        <p14:creationId xmlns:p14="http://schemas.microsoft.com/office/powerpoint/2010/main" val="3123123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12192000" cy="4797280"/>
          </a:xfrm>
        </p:spPr>
        <p:txBody>
          <a:bodyPr>
            <a:normAutofit fontScale="92500" lnSpcReduction="10000"/>
          </a:bodyPr>
          <a:lstStyle/>
          <a:p>
            <a:pPr marL="0" indent="0">
              <a:buNone/>
            </a:pPr>
            <a:r>
              <a:rPr lang="fr-FR" dirty="0">
                <a:solidFill>
                  <a:srgbClr val="0101FD"/>
                </a:solidFill>
                <a:latin typeface="SFMono-Regular"/>
              </a:rPr>
              <a:t>public</a:t>
            </a:r>
            <a:r>
              <a:rPr lang="fr-FR" dirty="0">
                <a:solidFill>
                  <a:srgbClr val="171717"/>
                </a:solidFill>
                <a:latin typeface="SFMono-Regular"/>
              </a:rPr>
              <a:t> </a:t>
            </a:r>
            <a:r>
              <a:rPr lang="fr-FR" dirty="0" err="1">
                <a:solidFill>
                  <a:srgbClr val="0101FD"/>
                </a:solidFill>
                <a:latin typeface="SFMono-Regular"/>
              </a:rPr>
              <a:t>delegate</a:t>
            </a:r>
            <a:r>
              <a:rPr lang="fr-FR" dirty="0">
                <a:solidFill>
                  <a:srgbClr val="171717"/>
                </a:solidFill>
                <a:latin typeface="SFMono-Regular"/>
              </a:rPr>
              <a:t> </a:t>
            </a:r>
            <a:r>
              <a:rPr lang="fr-FR" dirty="0" err="1" smtClean="0">
                <a:solidFill>
                  <a:srgbClr val="0101FD"/>
                </a:solidFill>
                <a:latin typeface="SFMono-Regular"/>
              </a:rPr>
              <a:t>TResult</a:t>
            </a:r>
            <a:r>
              <a:rPr lang="fr-FR" dirty="0" smtClean="0">
                <a:solidFill>
                  <a:srgbClr val="171717"/>
                </a:solidFill>
                <a:latin typeface="SFMono-Regular"/>
              </a:rPr>
              <a:t> </a:t>
            </a:r>
            <a:r>
              <a:rPr lang="fr-FR" dirty="0" err="1" smtClean="0">
                <a:solidFill>
                  <a:srgbClr val="00A0AE"/>
                </a:solidFill>
                <a:latin typeface="SFMono-Regular"/>
              </a:rPr>
              <a:t>Func</a:t>
            </a:r>
            <a:r>
              <a:rPr lang="fr-FR" dirty="0" smtClean="0">
                <a:solidFill>
                  <a:srgbClr val="171717"/>
                </a:solidFill>
                <a:latin typeface="SFMono-Regular"/>
              </a:rPr>
              <a:t>&lt;</a:t>
            </a:r>
            <a:r>
              <a:rPr lang="fr-FR" dirty="0" smtClean="0">
                <a:solidFill>
                  <a:srgbClr val="0101FD"/>
                </a:solidFill>
                <a:latin typeface="SFMono-Regular"/>
              </a:rPr>
              <a:t>in</a:t>
            </a:r>
            <a:r>
              <a:rPr lang="fr-FR" dirty="0" smtClean="0">
                <a:solidFill>
                  <a:srgbClr val="171717"/>
                </a:solidFill>
                <a:latin typeface="SFMono-Regular"/>
              </a:rPr>
              <a:t> T1, </a:t>
            </a:r>
            <a:r>
              <a:rPr lang="fr-FR" dirty="0">
                <a:solidFill>
                  <a:srgbClr val="0101FD"/>
                </a:solidFill>
                <a:latin typeface="SFMono-Regular"/>
              </a:rPr>
              <a:t>in</a:t>
            </a:r>
            <a:r>
              <a:rPr lang="fr-FR" dirty="0" smtClean="0">
                <a:solidFill>
                  <a:srgbClr val="171717"/>
                </a:solidFill>
                <a:latin typeface="SFMono-Regular"/>
              </a:rPr>
              <a:t> T2, </a:t>
            </a:r>
            <a:r>
              <a:rPr lang="fr-FR" dirty="0" smtClean="0">
                <a:solidFill>
                  <a:srgbClr val="0101FD"/>
                </a:solidFill>
                <a:latin typeface="SFMono-Regular"/>
              </a:rPr>
              <a:t>out</a:t>
            </a:r>
            <a:r>
              <a:rPr lang="fr-FR" dirty="0" smtClean="0">
                <a:solidFill>
                  <a:srgbClr val="171717"/>
                </a:solidFill>
                <a:latin typeface="SFMono-Regular"/>
              </a:rPr>
              <a:t> </a:t>
            </a:r>
            <a:r>
              <a:rPr lang="fr-FR" dirty="0" err="1" smtClean="0">
                <a:solidFill>
                  <a:srgbClr val="171717"/>
                </a:solidFill>
                <a:latin typeface="SFMono-Regular"/>
              </a:rPr>
              <a:t>TResult</a:t>
            </a:r>
            <a:r>
              <a:rPr lang="fr-FR" dirty="0" smtClean="0">
                <a:solidFill>
                  <a:srgbClr val="171717"/>
                </a:solidFill>
                <a:latin typeface="SFMono-Regular"/>
              </a:rPr>
              <a:t>&gt;(</a:t>
            </a:r>
            <a:r>
              <a:rPr lang="fr-FR" dirty="0">
                <a:solidFill>
                  <a:srgbClr val="171717"/>
                </a:solidFill>
                <a:latin typeface="SFMono-Regular"/>
              </a:rPr>
              <a:t>T </a:t>
            </a:r>
            <a:r>
              <a:rPr lang="fr-FR" dirty="0" err="1" smtClean="0">
                <a:solidFill>
                  <a:srgbClr val="171717"/>
                </a:solidFill>
                <a:latin typeface="SFMono-Regular"/>
              </a:rPr>
              <a:t>arg</a:t>
            </a:r>
            <a:r>
              <a:rPr lang="fr-FR" dirty="0" smtClean="0">
                <a:solidFill>
                  <a:srgbClr val="171717"/>
                </a:solidFill>
                <a:latin typeface="SFMono-Regular"/>
              </a:rPr>
              <a:t>);</a:t>
            </a:r>
          </a:p>
          <a:p>
            <a:pPr marL="0" indent="0">
              <a:buNone/>
            </a:pPr>
            <a:r>
              <a:rPr lang="fr-FR" dirty="0">
                <a:solidFill>
                  <a:srgbClr val="171717"/>
                </a:solidFill>
                <a:latin typeface="SFMono-Regular"/>
              </a:rPr>
              <a:t>	</a:t>
            </a:r>
            <a:r>
              <a:rPr lang="fr-FR" dirty="0" smtClean="0">
                <a:solidFill>
                  <a:srgbClr val="171717"/>
                </a:solidFill>
                <a:latin typeface="SFMono-Regular"/>
              </a:rPr>
              <a:t>met 	T1: type van inputparameter1</a:t>
            </a:r>
          </a:p>
          <a:p>
            <a:pPr marL="0" indent="0">
              <a:buNone/>
            </a:pPr>
            <a:r>
              <a:rPr lang="fr-FR" dirty="0">
                <a:solidFill>
                  <a:srgbClr val="171717"/>
                </a:solidFill>
                <a:latin typeface="SFMono-Regular"/>
              </a:rPr>
              <a:t>	</a:t>
            </a:r>
            <a:r>
              <a:rPr lang="fr-FR" dirty="0" smtClean="0">
                <a:solidFill>
                  <a:srgbClr val="171717"/>
                </a:solidFill>
                <a:latin typeface="SFMono-Regular"/>
              </a:rPr>
              <a:t>	T2: </a:t>
            </a:r>
            <a:r>
              <a:rPr lang="fr-FR" dirty="0">
                <a:solidFill>
                  <a:srgbClr val="171717"/>
                </a:solidFill>
                <a:latin typeface="SFMono-Regular"/>
              </a:rPr>
              <a:t>type van </a:t>
            </a:r>
            <a:r>
              <a:rPr lang="fr-FR" dirty="0" smtClean="0">
                <a:solidFill>
                  <a:srgbClr val="171717"/>
                </a:solidFill>
                <a:latin typeface="SFMono-Regular"/>
              </a:rPr>
              <a:t>inputparameter2</a:t>
            </a:r>
          </a:p>
          <a:p>
            <a:pPr marL="0" indent="0">
              <a:buNone/>
            </a:pPr>
            <a:r>
              <a:rPr lang="fr-FR" dirty="0" smtClean="0">
                <a:solidFill>
                  <a:srgbClr val="171717"/>
                </a:solidFill>
                <a:latin typeface="SFMono-Regular"/>
              </a:rPr>
              <a:t>		</a:t>
            </a:r>
            <a:r>
              <a:rPr lang="fr-FR" dirty="0" err="1" smtClean="0">
                <a:solidFill>
                  <a:srgbClr val="171717"/>
                </a:solidFill>
                <a:latin typeface="SFMono-Regular"/>
              </a:rPr>
              <a:t>TResult</a:t>
            </a:r>
            <a:r>
              <a:rPr lang="fr-FR" dirty="0" smtClean="0">
                <a:solidFill>
                  <a:srgbClr val="171717"/>
                </a:solidFill>
                <a:latin typeface="SFMono-Regular"/>
              </a:rPr>
              <a:t>: </a:t>
            </a:r>
            <a:r>
              <a:rPr lang="fr-FR" dirty="0" err="1" smtClean="0">
                <a:solidFill>
                  <a:srgbClr val="171717"/>
                </a:solidFill>
                <a:latin typeface="SFMono-Regular"/>
              </a:rPr>
              <a:t>returntype</a:t>
            </a:r>
            <a:r>
              <a:rPr lang="fr-FR" dirty="0" smtClean="0">
                <a:solidFill>
                  <a:srgbClr val="171717"/>
                </a:solidFill>
                <a:latin typeface="SFMono-Regular"/>
              </a:rPr>
              <a:t>  </a:t>
            </a:r>
          </a:p>
          <a:p>
            <a:pPr marL="0" indent="0">
              <a:buNone/>
            </a:pPr>
            <a:endParaRPr lang="en-GB" dirty="0" smtClean="0"/>
          </a:p>
          <a:p>
            <a:r>
              <a:rPr lang="en-GB" dirty="0" err="1" smtClean="0"/>
              <a:t>Refereert</a:t>
            </a:r>
            <a:r>
              <a:rPr lang="en-GB" dirty="0" smtClean="0"/>
              <a:t> </a:t>
            </a:r>
            <a:r>
              <a:rPr lang="en-GB" dirty="0" err="1" smtClean="0"/>
              <a:t>naar</a:t>
            </a:r>
            <a:r>
              <a:rPr lang="en-GB" dirty="0" smtClean="0"/>
              <a:t> </a:t>
            </a:r>
            <a:r>
              <a:rPr lang="en-GB" dirty="0" err="1" smtClean="0"/>
              <a:t>een</a:t>
            </a:r>
            <a:r>
              <a:rPr lang="en-GB" dirty="0" smtClean="0"/>
              <a:t> method </a:t>
            </a:r>
            <a:r>
              <a:rPr lang="en-GB" dirty="0" err="1" smtClean="0"/>
              <a:t>dat</a:t>
            </a:r>
            <a:r>
              <a:rPr lang="en-GB" dirty="0" smtClean="0"/>
              <a:t> 2 </a:t>
            </a:r>
            <a:r>
              <a:rPr lang="en-GB" dirty="0" err="1" smtClean="0"/>
              <a:t>inputparameter</a:t>
            </a:r>
            <a:r>
              <a:rPr lang="en-GB" dirty="0" smtClean="0"/>
              <a:t> </a:t>
            </a:r>
            <a:r>
              <a:rPr lang="en-GB" dirty="0" err="1" smtClean="0"/>
              <a:t>bevat</a:t>
            </a:r>
            <a:r>
              <a:rPr lang="en-GB" dirty="0" smtClean="0"/>
              <a:t> met </a:t>
            </a:r>
            <a:r>
              <a:rPr lang="en-GB" dirty="0" err="1" smtClean="0"/>
              <a:t>returnwaarde</a:t>
            </a:r>
            <a:r>
              <a:rPr lang="en-GB" dirty="0"/>
              <a:t> </a:t>
            </a:r>
            <a:endParaRPr lang="en-GB" dirty="0" smtClean="0"/>
          </a:p>
          <a:p>
            <a:pPr marL="0" indent="0">
              <a:buNone/>
            </a:pPr>
            <a:endParaRPr lang="nl-BE" dirty="0">
              <a:solidFill>
                <a:srgbClr val="171717"/>
              </a:solidFill>
              <a:latin typeface="SFMono-Regular"/>
            </a:endParaRPr>
          </a:p>
          <a:p>
            <a:pPr marL="0" indent="0">
              <a:buNone/>
            </a:pPr>
            <a:r>
              <a:rPr lang="nl-BE" dirty="0" smtClean="0">
                <a:solidFill>
                  <a:srgbClr val="171717"/>
                </a:solidFill>
                <a:latin typeface="SFMono-Regular"/>
              </a:rPr>
              <a:t>  </a:t>
            </a:r>
            <a:endParaRPr lang="en-US" sz="3200" dirty="0">
              <a:highlight>
                <a:srgbClr val="FFFFFF"/>
              </a:highlight>
              <a:latin typeface="Consolas"/>
            </a:endParaRPr>
          </a:p>
          <a:p>
            <a:pPr marL="0" indent="0">
              <a:buNone/>
            </a:pPr>
            <a:r>
              <a:rPr lang="nl-BE" dirty="0" smtClean="0">
                <a:solidFill>
                  <a:srgbClr val="171717"/>
                </a:solidFill>
                <a:latin typeface="SFMono-Regular"/>
              </a:rPr>
              <a:t> </a:t>
            </a:r>
            <a:endParaRPr lang="fr-FR" dirty="0">
              <a:solidFill>
                <a:srgbClr val="171717"/>
              </a:solidFill>
              <a:latin typeface="SFMono-Regular"/>
            </a:endParaRPr>
          </a:p>
        </p:txBody>
      </p:sp>
      <p:sp>
        <p:nvSpPr>
          <p:cNvPr id="3" name="Titel 2"/>
          <p:cNvSpPr>
            <a:spLocks noGrp="1"/>
          </p:cNvSpPr>
          <p:nvPr>
            <p:ph type="title"/>
          </p:nvPr>
        </p:nvSpPr>
        <p:spPr/>
        <p:txBody>
          <a:bodyPr/>
          <a:lstStyle/>
          <a:p>
            <a:r>
              <a:rPr lang="nl-BE" dirty="0" smtClean="0"/>
              <a:t>Reeds </a:t>
            </a:r>
            <a:r>
              <a:rPr lang="nl-BE" dirty="0" err="1" smtClean="0"/>
              <a:t>voorgedefineerde</a:t>
            </a:r>
            <a:r>
              <a:rPr lang="nl-BE" dirty="0" smtClean="0"/>
              <a:t> </a:t>
            </a:r>
            <a:r>
              <a:rPr lang="nl-BE" dirty="0" err="1" smtClean="0"/>
              <a:t>Delegates</a:t>
            </a:r>
            <a:r>
              <a:rPr lang="nl-BE" dirty="0" smtClean="0"/>
              <a:t>: FUNC</a:t>
            </a:r>
            <a:endParaRPr lang="en-GB"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16</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Tree>
    <p:extLst>
      <p:ext uri="{BB962C8B-B14F-4D97-AF65-F5344CB8AC3E}">
        <p14:creationId xmlns:p14="http://schemas.microsoft.com/office/powerpoint/2010/main" val="16586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12192000" cy="4797280"/>
          </a:xfrm>
        </p:spPr>
        <p:txBody>
          <a:bodyPr>
            <a:normAutofit/>
          </a:bodyPr>
          <a:lstStyle/>
          <a:p>
            <a:pPr marL="0" indent="0">
              <a:buNone/>
            </a:pPr>
            <a:r>
              <a:rPr lang="fr-FR" dirty="0">
                <a:solidFill>
                  <a:srgbClr val="0101FD"/>
                </a:solidFill>
                <a:latin typeface="SFMono-Regular"/>
              </a:rPr>
              <a:t>public</a:t>
            </a:r>
            <a:r>
              <a:rPr lang="fr-FR" dirty="0">
                <a:solidFill>
                  <a:srgbClr val="171717"/>
                </a:solidFill>
                <a:latin typeface="SFMono-Regular"/>
              </a:rPr>
              <a:t> </a:t>
            </a:r>
            <a:r>
              <a:rPr lang="fr-FR" dirty="0" err="1">
                <a:solidFill>
                  <a:srgbClr val="0101FD"/>
                </a:solidFill>
                <a:latin typeface="SFMono-Regular"/>
              </a:rPr>
              <a:t>delegate</a:t>
            </a:r>
            <a:r>
              <a:rPr lang="fr-FR" dirty="0">
                <a:solidFill>
                  <a:srgbClr val="171717"/>
                </a:solidFill>
                <a:latin typeface="SFMono-Regular"/>
              </a:rPr>
              <a:t> </a:t>
            </a:r>
            <a:r>
              <a:rPr lang="fr-FR" dirty="0" err="1" smtClean="0">
                <a:solidFill>
                  <a:srgbClr val="0101FD"/>
                </a:solidFill>
                <a:latin typeface="SFMono-Regular"/>
              </a:rPr>
              <a:t>void</a:t>
            </a:r>
            <a:r>
              <a:rPr lang="fr-FR" dirty="0" smtClean="0">
                <a:solidFill>
                  <a:srgbClr val="171717"/>
                </a:solidFill>
                <a:latin typeface="SFMono-Regular"/>
              </a:rPr>
              <a:t> </a:t>
            </a:r>
            <a:r>
              <a:rPr lang="fr-FR" dirty="0" smtClean="0">
                <a:solidFill>
                  <a:srgbClr val="00A0AE"/>
                </a:solidFill>
                <a:latin typeface="SFMono-Regular"/>
              </a:rPr>
              <a:t>Action</a:t>
            </a:r>
            <a:r>
              <a:rPr lang="fr-FR" dirty="0" smtClean="0">
                <a:solidFill>
                  <a:srgbClr val="171717"/>
                </a:solidFill>
                <a:latin typeface="SFMono-Regular"/>
              </a:rPr>
              <a:t>&lt;</a:t>
            </a:r>
            <a:r>
              <a:rPr lang="fr-FR" dirty="0" smtClean="0">
                <a:solidFill>
                  <a:srgbClr val="0101FD"/>
                </a:solidFill>
                <a:latin typeface="SFMono-Regular"/>
              </a:rPr>
              <a:t>in</a:t>
            </a:r>
            <a:r>
              <a:rPr lang="fr-FR" dirty="0" smtClean="0">
                <a:solidFill>
                  <a:srgbClr val="171717"/>
                </a:solidFill>
                <a:latin typeface="SFMono-Regular"/>
              </a:rPr>
              <a:t> T&gt;(</a:t>
            </a:r>
            <a:r>
              <a:rPr lang="fr-FR" dirty="0">
                <a:solidFill>
                  <a:srgbClr val="171717"/>
                </a:solidFill>
                <a:latin typeface="SFMono-Regular"/>
              </a:rPr>
              <a:t>T </a:t>
            </a:r>
            <a:r>
              <a:rPr lang="fr-FR" dirty="0" err="1" smtClean="0">
                <a:solidFill>
                  <a:srgbClr val="171717"/>
                </a:solidFill>
                <a:latin typeface="SFMono-Regular"/>
              </a:rPr>
              <a:t>arg</a:t>
            </a:r>
            <a:r>
              <a:rPr lang="fr-FR" dirty="0" smtClean="0">
                <a:solidFill>
                  <a:srgbClr val="171717"/>
                </a:solidFill>
                <a:latin typeface="SFMono-Regular"/>
              </a:rPr>
              <a:t>);</a:t>
            </a:r>
          </a:p>
          <a:p>
            <a:pPr marL="0" indent="0">
              <a:buNone/>
            </a:pPr>
            <a:r>
              <a:rPr lang="fr-FR" dirty="0">
                <a:solidFill>
                  <a:srgbClr val="171717"/>
                </a:solidFill>
                <a:latin typeface="SFMono-Regular"/>
              </a:rPr>
              <a:t>	</a:t>
            </a:r>
            <a:r>
              <a:rPr lang="fr-FR" dirty="0" smtClean="0">
                <a:solidFill>
                  <a:srgbClr val="171717"/>
                </a:solidFill>
                <a:latin typeface="SFMono-Regular"/>
              </a:rPr>
              <a:t>met 	T: type van </a:t>
            </a:r>
            <a:r>
              <a:rPr lang="fr-FR" dirty="0" err="1" smtClean="0">
                <a:solidFill>
                  <a:srgbClr val="171717"/>
                </a:solidFill>
                <a:latin typeface="SFMono-Regular"/>
              </a:rPr>
              <a:t>inputparameter</a:t>
            </a:r>
            <a:endParaRPr lang="fr-FR" dirty="0" smtClean="0">
              <a:solidFill>
                <a:srgbClr val="171717"/>
              </a:solidFill>
              <a:latin typeface="SFMono-Regular"/>
            </a:endParaRPr>
          </a:p>
          <a:p>
            <a:pPr marL="0" indent="0">
              <a:buNone/>
            </a:pPr>
            <a:r>
              <a:rPr lang="fr-FR" dirty="0" smtClean="0">
                <a:solidFill>
                  <a:srgbClr val="171717"/>
                </a:solidFill>
                <a:latin typeface="SFMono-Regular"/>
              </a:rPr>
              <a:t>	</a:t>
            </a:r>
          </a:p>
          <a:p>
            <a:pPr marL="0" indent="0">
              <a:buNone/>
            </a:pPr>
            <a:endParaRPr lang="en-GB" dirty="0" smtClean="0"/>
          </a:p>
          <a:p>
            <a:r>
              <a:rPr lang="en-GB" dirty="0" err="1" smtClean="0"/>
              <a:t>Refereert</a:t>
            </a:r>
            <a:r>
              <a:rPr lang="en-GB" dirty="0" smtClean="0"/>
              <a:t> </a:t>
            </a:r>
            <a:r>
              <a:rPr lang="en-GB" dirty="0" err="1" smtClean="0"/>
              <a:t>naar</a:t>
            </a:r>
            <a:r>
              <a:rPr lang="en-GB" dirty="0" smtClean="0"/>
              <a:t> </a:t>
            </a:r>
            <a:r>
              <a:rPr lang="en-GB" dirty="0" err="1" smtClean="0"/>
              <a:t>een</a:t>
            </a:r>
            <a:r>
              <a:rPr lang="en-GB" dirty="0" smtClean="0"/>
              <a:t> void-method met 1 </a:t>
            </a:r>
            <a:r>
              <a:rPr lang="en-GB" dirty="0" err="1" smtClean="0"/>
              <a:t>inputparameter</a:t>
            </a:r>
            <a:endParaRPr lang="nl-BE" dirty="0">
              <a:solidFill>
                <a:srgbClr val="171717"/>
              </a:solidFill>
              <a:latin typeface="SFMono-Regular"/>
            </a:endParaRPr>
          </a:p>
          <a:p>
            <a:pPr marL="0" indent="0">
              <a:buNone/>
            </a:pPr>
            <a:r>
              <a:rPr lang="nl-BE" dirty="0" smtClean="0">
                <a:solidFill>
                  <a:srgbClr val="171717"/>
                </a:solidFill>
                <a:latin typeface="SFMono-Regular"/>
              </a:rPr>
              <a:t>  </a:t>
            </a:r>
            <a:endParaRPr lang="en-US" sz="3200" dirty="0">
              <a:highlight>
                <a:srgbClr val="FFFFFF"/>
              </a:highlight>
              <a:latin typeface="Consolas"/>
            </a:endParaRPr>
          </a:p>
          <a:p>
            <a:pPr marL="0" indent="0">
              <a:buNone/>
            </a:pPr>
            <a:r>
              <a:rPr lang="nl-BE" dirty="0" smtClean="0">
                <a:solidFill>
                  <a:srgbClr val="171717"/>
                </a:solidFill>
                <a:latin typeface="SFMono-Regular"/>
              </a:rPr>
              <a:t> </a:t>
            </a:r>
            <a:endParaRPr lang="fr-FR" dirty="0">
              <a:solidFill>
                <a:srgbClr val="171717"/>
              </a:solidFill>
              <a:latin typeface="SFMono-Regular"/>
            </a:endParaRPr>
          </a:p>
        </p:txBody>
      </p:sp>
      <p:sp>
        <p:nvSpPr>
          <p:cNvPr id="3" name="Titel 2"/>
          <p:cNvSpPr>
            <a:spLocks noGrp="1"/>
          </p:cNvSpPr>
          <p:nvPr>
            <p:ph type="title"/>
          </p:nvPr>
        </p:nvSpPr>
        <p:spPr/>
        <p:txBody>
          <a:bodyPr/>
          <a:lstStyle/>
          <a:p>
            <a:r>
              <a:rPr lang="nl-BE" dirty="0" smtClean="0"/>
              <a:t>Reeds </a:t>
            </a:r>
            <a:r>
              <a:rPr lang="nl-BE" dirty="0" err="1" smtClean="0"/>
              <a:t>voorgedefineerde</a:t>
            </a:r>
            <a:r>
              <a:rPr lang="nl-BE" dirty="0" smtClean="0"/>
              <a:t> </a:t>
            </a:r>
            <a:r>
              <a:rPr lang="nl-BE" dirty="0" err="1" smtClean="0"/>
              <a:t>Delegates</a:t>
            </a:r>
            <a:r>
              <a:rPr lang="nl-BE" dirty="0" smtClean="0"/>
              <a:t>: ACTION</a:t>
            </a:r>
            <a:endParaRPr lang="en-GB"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17</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Tree>
    <p:extLst>
      <p:ext uri="{BB962C8B-B14F-4D97-AF65-F5344CB8AC3E}">
        <p14:creationId xmlns:p14="http://schemas.microsoft.com/office/powerpoint/2010/main" val="169398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en-GB" dirty="0">
                <a:hlinkClick r:id="rId2"/>
              </a:rPr>
              <a:t>https://</a:t>
            </a:r>
            <a:r>
              <a:rPr lang="en-GB" dirty="0" smtClean="0">
                <a:hlinkClick r:id="rId2"/>
              </a:rPr>
              <a:t>www.tutorialspoint.com/csharp/csharp_delegates.htm</a:t>
            </a:r>
            <a:endParaRPr lang="en-GB" dirty="0" smtClean="0"/>
          </a:p>
          <a:p>
            <a:r>
              <a:rPr lang="en-GB" dirty="0">
                <a:hlinkClick r:id="rId3"/>
              </a:rPr>
              <a:t>https://www.tutorialsteacher.com/csharp/csharp-delegates</a:t>
            </a:r>
            <a:endParaRPr lang="en-GB" dirty="0" smtClean="0"/>
          </a:p>
          <a:p>
            <a:endParaRPr lang="nl-BE" dirty="0"/>
          </a:p>
          <a:p>
            <a:r>
              <a:rPr lang="nl-BE" dirty="0" smtClean="0"/>
              <a:t>Video’s</a:t>
            </a:r>
          </a:p>
          <a:p>
            <a:pPr lvl="1"/>
            <a:r>
              <a:rPr lang="nl-BE" dirty="0" smtClean="0"/>
              <a:t>Jim </a:t>
            </a:r>
            <a:r>
              <a:rPr lang="nl-BE" dirty="0" err="1" smtClean="0"/>
              <a:t>Corey</a:t>
            </a:r>
            <a:r>
              <a:rPr lang="nl-BE" dirty="0" smtClean="0"/>
              <a:t>: </a:t>
            </a:r>
            <a:r>
              <a:rPr lang="nl-BE" dirty="0" err="1" smtClean="0"/>
              <a:t>Delegates</a:t>
            </a:r>
            <a:endParaRPr lang="nl-BE" dirty="0" smtClean="0"/>
          </a:p>
        </p:txBody>
      </p:sp>
      <p:sp>
        <p:nvSpPr>
          <p:cNvPr id="3" name="Titel 2"/>
          <p:cNvSpPr>
            <a:spLocks noGrp="1"/>
          </p:cNvSpPr>
          <p:nvPr>
            <p:ph type="title"/>
          </p:nvPr>
        </p:nvSpPr>
        <p:spPr/>
        <p:txBody>
          <a:bodyPr/>
          <a:lstStyle/>
          <a:p>
            <a:r>
              <a:rPr lang="nl-BE" dirty="0" smtClean="0"/>
              <a:t>Bronnen</a:t>
            </a:r>
            <a:endParaRPr lang="en-GB"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18</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Tree>
    <p:extLst>
      <p:ext uri="{BB962C8B-B14F-4D97-AF65-F5344CB8AC3E}">
        <p14:creationId xmlns:p14="http://schemas.microsoft.com/office/powerpoint/2010/main" val="2939502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0" y="1152000"/>
            <a:ext cx="12192000" cy="4797280"/>
          </a:xfrm>
        </p:spPr>
        <p:txBody>
          <a:bodyPr>
            <a:noAutofit/>
          </a:bodyPr>
          <a:lstStyle/>
          <a:p>
            <a:pPr>
              <a:defRPr/>
            </a:pPr>
            <a:r>
              <a:rPr lang="nl-BE" dirty="0"/>
              <a:t>Een </a:t>
            </a:r>
            <a:r>
              <a:rPr lang="nl-BE" dirty="0" err="1"/>
              <a:t>delegate</a:t>
            </a:r>
            <a:r>
              <a:rPr lang="nl-BE" dirty="0"/>
              <a:t> bepaalt hoe een methode eruit moet zien om gebruikt te kunnen worden, het bepaalt dus de </a:t>
            </a:r>
            <a:r>
              <a:rPr lang="nl-BE" dirty="0" smtClean="0"/>
              <a:t>structuur, net </a:t>
            </a:r>
            <a:r>
              <a:rPr lang="nl-BE" dirty="0"/>
              <a:t>zoals een int bepaalt dat de waarde een geheel getal moet zijn met een max grootte van 32 bits.</a:t>
            </a:r>
          </a:p>
          <a:p>
            <a:pPr marL="0" indent="0">
              <a:buNone/>
              <a:defRPr/>
            </a:pPr>
            <a:endParaRPr lang="nl-BE" dirty="0"/>
          </a:p>
          <a:p>
            <a:pPr>
              <a:defRPr/>
            </a:pPr>
            <a:r>
              <a:rPr lang="nl-BE" dirty="0"/>
              <a:t>Een </a:t>
            </a:r>
            <a:r>
              <a:rPr lang="nl-BE" dirty="0" err="1"/>
              <a:t>delegate</a:t>
            </a:r>
            <a:r>
              <a:rPr lang="nl-BE" dirty="0"/>
              <a:t> bevat een referentie naar een methode die voldoet aan de opgegeven structuur</a:t>
            </a:r>
          </a:p>
          <a:p>
            <a:pPr>
              <a:defRPr/>
            </a:pPr>
            <a:endParaRPr lang="nl-BE" dirty="0"/>
          </a:p>
          <a:p>
            <a:pPr>
              <a:defRPr/>
            </a:pPr>
            <a:r>
              <a:rPr lang="nl-BE" dirty="0">
                <a:solidFill>
                  <a:schemeClr val="bg1">
                    <a:lumMod val="75000"/>
                  </a:schemeClr>
                </a:solidFill>
              </a:rPr>
              <a:t>D.m.v. een </a:t>
            </a:r>
            <a:r>
              <a:rPr lang="nl-BE" dirty="0" err="1">
                <a:solidFill>
                  <a:schemeClr val="bg1">
                    <a:lumMod val="75000"/>
                  </a:schemeClr>
                </a:solidFill>
              </a:rPr>
              <a:t>delegate</a:t>
            </a:r>
            <a:r>
              <a:rPr lang="nl-BE" dirty="0">
                <a:solidFill>
                  <a:schemeClr val="bg1">
                    <a:lumMod val="75000"/>
                  </a:schemeClr>
                </a:solidFill>
              </a:rPr>
              <a:t> kunnen we een methode als parameter meegeven.</a:t>
            </a:r>
          </a:p>
          <a:p>
            <a:pPr marL="0" indent="0">
              <a:buNone/>
              <a:defRPr/>
            </a:pPr>
            <a:endParaRPr lang="nl-BE" dirty="0"/>
          </a:p>
          <a:p>
            <a:pPr marL="0" indent="0">
              <a:buNone/>
              <a:defRPr/>
            </a:pPr>
            <a:endParaRPr lang="nl-BE" dirty="0"/>
          </a:p>
          <a:p>
            <a:pPr>
              <a:defRPr/>
            </a:pPr>
            <a:endParaRPr lang="nl-BE" dirty="0"/>
          </a:p>
        </p:txBody>
      </p:sp>
      <p:sp>
        <p:nvSpPr>
          <p:cNvPr id="5122" name="Titel 1"/>
          <p:cNvSpPr>
            <a:spLocks noGrp="1"/>
          </p:cNvSpPr>
          <p:nvPr>
            <p:ph type="title"/>
          </p:nvPr>
        </p:nvSpPr>
        <p:spPr/>
        <p:txBody>
          <a:bodyPr/>
          <a:lstStyle/>
          <a:p>
            <a:r>
              <a:rPr lang="nl-BE" altLang="nl-BE" smtClean="0"/>
              <a:t>Delegates</a:t>
            </a:r>
          </a:p>
        </p:txBody>
      </p:sp>
      <p:sp>
        <p:nvSpPr>
          <p:cNvPr id="2" name="Tijdelijke aanduiding voor voettekst 1"/>
          <p:cNvSpPr>
            <a:spLocks noGrp="1"/>
          </p:cNvSpPr>
          <p:nvPr>
            <p:ph type="ftr" sz="quarter" idx="12"/>
          </p:nvPr>
        </p:nvSpPr>
        <p:spPr/>
        <p:txBody>
          <a:bodyPr/>
          <a:lstStyle/>
          <a:p>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a:t>
            </a:fld>
            <a:endParaRPr lang="nl-BE" dirty="0"/>
          </a:p>
        </p:txBody>
      </p:sp>
    </p:spTree>
    <p:extLst>
      <p:ext uri="{BB962C8B-B14F-4D97-AF65-F5344CB8AC3E}">
        <p14:creationId xmlns:p14="http://schemas.microsoft.com/office/powerpoint/2010/main" val="3282277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021204"/>
            <a:ext cx="12192000" cy="5184576"/>
          </a:xfrm>
        </p:spPr>
        <p:txBody>
          <a:bodyPr>
            <a:normAutofit/>
          </a:bodyPr>
          <a:lstStyle/>
          <a:p>
            <a:pPr marL="0" indent="0">
              <a:buNone/>
            </a:pPr>
            <a:r>
              <a:rPr lang="nl-BE" sz="2500" dirty="0">
                <a:solidFill>
                  <a:srgbClr val="0000FF"/>
                </a:solidFill>
                <a:highlight>
                  <a:srgbClr val="FFFFFF"/>
                </a:highlight>
                <a:latin typeface="Consolas"/>
              </a:rPr>
              <a:t>public </a:t>
            </a:r>
            <a:r>
              <a:rPr lang="nl-BE" sz="2500" dirty="0" err="1">
                <a:solidFill>
                  <a:srgbClr val="0000FF"/>
                </a:solidFill>
                <a:highlight>
                  <a:srgbClr val="FFFFFF"/>
                </a:highlight>
                <a:latin typeface="Consolas"/>
              </a:rPr>
              <a:t>delegate</a:t>
            </a:r>
            <a:r>
              <a:rPr lang="nl-BE" sz="2500" dirty="0">
                <a:solidFill>
                  <a:srgbClr val="0000FF"/>
                </a:solidFill>
                <a:highlight>
                  <a:srgbClr val="FFFFFF"/>
                </a:highlight>
                <a:latin typeface="Consolas"/>
              </a:rPr>
              <a:t> </a:t>
            </a:r>
            <a:r>
              <a:rPr lang="nl-BE" sz="2500" dirty="0" smtClean="0">
                <a:solidFill>
                  <a:srgbClr val="0000FF"/>
                </a:solidFill>
                <a:highlight>
                  <a:srgbClr val="FFFFFF"/>
                </a:highlight>
                <a:latin typeface="Consolas"/>
              </a:rPr>
              <a:t>string </a:t>
            </a:r>
            <a:r>
              <a:rPr lang="en-US" sz="2500" dirty="0">
                <a:solidFill>
                  <a:srgbClr val="2B91AF"/>
                </a:solidFill>
                <a:highlight>
                  <a:srgbClr val="FFFFFF"/>
                </a:highlight>
                <a:latin typeface="Consolas"/>
              </a:rPr>
              <a:t>Print </a:t>
            </a:r>
            <a:r>
              <a:rPr lang="en-US" sz="2500" dirty="0">
                <a:highlight>
                  <a:srgbClr val="FFFFFF"/>
                </a:highlight>
                <a:latin typeface="Consolas"/>
              </a:rPr>
              <a:t>(</a:t>
            </a:r>
            <a:r>
              <a:rPr lang="en-US" sz="2500" dirty="0" err="1">
                <a:solidFill>
                  <a:srgbClr val="0000FF"/>
                </a:solidFill>
                <a:highlight>
                  <a:srgbClr val="FFFFFF"/>
                </a:highlight>
                <a:latin typeface="Consolas"/>
              </a:rPr>
              <a:t>int</a:t>
            </a:r>
            <a:r>
              <a:rPr lang="en-US" sz="2500" dirty="0">
                <a:highlight>
                  <a:srgbClr val="FFFFFF"/>
                </a:highlight>
                <a:latin typeface="Consolas"/>
              </a:rPr>
              <a:t> </a:t>
            </a:r>
            <a:r>
              <a:rPr lang="en-US" sz="2500" dirty="0" smtClean="0">
                <a:highlight>
                  <a:srgbClr val="FFFFFF"/>
                </a:highlight>
                <a:latin typeface="Consolas"/>
              </a:rPr>
              <a:t>value)</a:t>
            </a:r>
            <a:endParaRPr lang="en-US" sz="2500" dirty="0" smtClean="0">
              <a:highlight>
                <a:srgbClr val="FFFFFF"/>
              </a:highlight>
              <a:latin typeface="Consolas"/>
            </a:endParaRPr>
          </a:p>
          <a:p>
            <a:pPr marL="0" indent="0">
              <a:buNone/>
            </a:pPr>
            <a:endParaRPr lang="en-US" sz="2500" dirty="0">
              <a:highlight>
                <a:srgbClr val="FFFFFF"/>
              </a:highlight>
              <a:latin typeface="Consolas"/>
            </a:endParaRPr>
          </a:p>
          <a:p>
            <a:pPr marL="0" indent="0">
              <a:buNone/>
            </a:pPr>
            <a:endParaRPr lang="nl-BE" sz="2500" dirty="0" smtClean="0">
              <a:solidFill>
                <a:srgbClr val="2B91AF"/>
              </a:solidFill>
              <a:highlight>
                <a:srgbClr val="FFFFFF"/>
              </a:highlight>
              <a:latin typeface="Consolas"/>
            </a:endParaRPr>
          </a:p>
          <a:p>
            <a:pPr marL="0" indent="0">
              <a:buNone/>
            </a:pPr>
            <a:endParaRPr lang="nl-BE" sz="2500" dirty="0" smtClean="0">
              <a:solidFill>
                <a:srgbClr val="2B91AF"/>
              </a:solidFill>
              <a:highlight>
                <a:srgbClr val="FFFFFF"/>
              </a:highlight>
              <a:latin typeface="Consolas"/>
            </a:endParaRPr>
          </a:p>
          <a:p>
            <a:pPr marL="0" indent="0">
              <a:buNone/>
            </a:pPr>
            <a:r>
              <a:rPr lang="nl-BE" sz="2500" dirty="0" smtClean="0">
                <a:solidFill>
                  <a:srgbClr val="2B91AF"/>
                </a:solidFill>
                <a:highlight>
                  <a:srgbClr val="FFFFFF"/>
                </a:highlight>
                <a:latin typeface="Consolas"/>
              </a:rPr>
              <a:t>Print</a:t>
            </a:r>
            <a:r>
              <a:rPr lang="nl-BE" sz="2500" dirty="0" smtClean="0">
                <a:highlight>
                  <a:srgbClr val="FFFFFF"/>
                </a:highlight>
                <a:latin typeface="Consolas"/>
              </a:rPr>
              <a:t> </a:t>
            </a:r>
            <a:r>
              <a:rPr lang="nl-BE" sz="2500" dirty="0" err="1" smtClean="0">
                <a:highlight>
                  <a:srgbClr val="FFFFFF"/>
                </a:highlight>
                <a:latin typeface="Consolas"/>
              </a:rPr>
              <a:t>printDel</a:t>
            </a:r>
            <a:r>
              <a:rPr lang="nl-BE" sz="2500" dirty="0" smtClean="0">
                <a:highlight>
                  <a:srgbClr val="FFFFFF"/>
                </a:highlight>
                <a:latin typeface="Consolas"/>
              </a:rPr>
              <a:t> </a:t>
            </a:r>
            <a:r>
              <a:rPr lang="nl-BE" sz="2500" dirty="0">
                <a:highlight>
                  <a:srgbClr val="FFFFFF"/>
                </a:highlight>
                <a:latin typeface="Consolas"/>
              </a:rPr>
              <a:t>= </a:t>
            </a:r>
            <a:r>
              <a:rPr lang="nl-BE" sz="2500" dirty="0" smtClean="0">
                <a:solidFill>
                  <a:srgbClr val="0000FF"/>
                </a:solidFill>
                <a:highlight>
                  <a:srgbClr val="FFFFFF"/>
                </a:highlight>
                <a:latin typeface="Consolas"/>
              </a:rPr>
              <a:t>new</a:t>
            </a:r>
            <a:r>
              <a:rPr lang="nl-BE" sz="2500" dirty="0" smtClean="0">
                <a:highlight>
                  <a:srgbClr val="FFFFFF"/>
                </a:highlight>
                <a:latin typeface="Consolas"/>
              </a:rPr>
              <a:t> </a:t>
            </a:r>
            <a:r>
              <a:rPr lang="nl-BE" sz="2500" dirty="0">
                <a:solidFill>
                  <a:srgbClr val="2B91AF"/>
                </a:solidFill>
                <a:highlight>
                  <a:srgbClr val="FFFFFF"/>
                </a:highlight>
                <a:latin typeface="Consolas"/>
              </a:rPr>
              <a:t>Print</a:t>
            </a:r>
            <a:r>
              <a:rPr lang="nl-BE" sz="2500" dirty="0">
                <a:highlight>
                  <a:srgbClr val="FFFFFF"/>
                </a:highlight>
                <a:latin typeface="Consolas"/>
              </a:rPr>
              <a:t>(</a:t>
            </a:r>
            <a:r>
              <a:rPr lang="en-GB" sz="2500" dirty="0" err="1">
                <a:solidFill>
                  <a:srgbClr val="CC6600"/>
                </a:solidFill>
                <a:latin typeface="Consolas" panose="020B0609020204030204" pitchFamily="49" charset="0"/>
              </a:rPr>
              <a:t>PrintAlsGetal</a:t>
            </a:r>
            <a:r>
              <a:rPr lang="nl-BE" sz="2500" dirty="0" smtClean="0">
                <a:highlight>
                  <a:srgbClr val="FFFFFF"/>
                </a:highlight>
                <a:latin typeface="Consolas"/>
              </a:rPr>
              <a:t>);</a:t>
            </a:r>
          </a:p>
          <a:p>
            <a:pPr marL="0" indent="0">
              <a:buNone/>
            </a:pPr>
            <a:endParaRPr lang="nl-BE" sz="2500" dirty="0">
              <a:highlight>
                <a:srgbClr val="FFFFFF"/>
              </a:highlight>
              <a:latin typeface="Consolas"/>
            </a:endParaRPr>
          </a:p>
          <a:p>
            <a:pPr marL="0" indent="0">
              <a:buNone/>
            </a:pPr>
            <a:endParaRPr lang="nl-BE" sz="2500" dirty="0" smtClean="0">
              <a:solidFill>
                <a:srgbClr val="0000FF"/>
              </a:solidFill>
              <a:latin typeface="Consolas" panose="020B0609020204030204" pitchFamily="49" charset="0"/>
            </a:endParaRPr>
          </a:p>
          <a:p>
            <a:pPr marL="0" indent="0">
              <a:buNone/>
            </a:pPr>
            <a:endParaRPr lang="en-GB" sz="2500" dirty="0" smtClean="0">
              <a:solidFill>
                <a:srgbClr val="0000FF"/>
              </a:solidFill>
              <a:latin typeface="Consolas" panose="020B0609020204030204" pitchFamily="49" charset="0"/>
            </a:endParaRPr>
          </a:p>
          <a:p>
            <a:pPr marL="0" indent="0">
              <a:lnSpc>
                <a:spcPct val="80000"/>
              </a:lnSpc>
              <a:buNone/>
            </a:pPr>
            <a:r>
              <a:rPr lang="en-GB" sz="2500" dirty="0" smtClean="0">
                <a:solidFill>
                  <a:srgbClr val="0000FF"/>
                </a:solidFill>
                <a:latin typeface="Consolas" panose="020B0609020204030204" pitchFamily="49" charset="0"/>
              </a:rPr>
              <a:t>public</a:t>
            </a:r>
            <a:r>
              <a:rPr lang="en-GB" sz="2500" dirty="0" smtClean="0">
                <a:latin typeface="Consolas" panose="020B0609020204030204" pitchFamily="49" charset="0"/>
              </a:rPr>
              <a:t> </a:t>
            </a:r>
            <a:r>
              <a:rPr lang="en-GB" sz="2500" dirty="0">
                <a:solidFill>
                  <a:srgbClr val="0000FF"/>
                </a:solidFill>
                <a:latin typeface="Consolas" panose="020B0609020204030204" pitchFamily="49" charset="0"/>
              </a:rPr>
              <a:t>string</a:t>
            </a:r>
            <a:r>
              <a:rPr lang="en-GB" sz="2500" dirty="0">
                <a:latin typeface="Consolas" panose="020B0609020204030204" pitchFamily="49" charset="0"/>
              </a:rPr>
              <a:t> </a:t>
            </a:r>
            <a:r>
              <a:rPr lang="en-GB" sz="2500" dirty="0" err="1">
                <a:solidFill>
                  <a:srgbClr val="CC6600"/>
                </a:solidFill>
                <a:latin typeface="Consolas" panose="020B0609020204030204" pitchFamily="49" charset="0"/>
              </a:rPr>
              <a:t>PrintAlsGetal</a:t>
            </a:r>
            <a:r>
              <a:rPr lang="en-GB" sz="2500" dirty="0" smtClean="0">
                <a:latin typeface="Consolas" panose="020B0609020204030204" pitchFamily="49" charset="0"/>
              </a:rPr>
              <a:t> (</a:t>
            </a:r>
            <a:r>
              <a:rPr lang="en-GB" sz="2500" dirty="0" err="1">
                <a:solidFill>
                  <a:srgbClr val="0000FF"/>
                </a:solidFill>
                <a:latin typeface="Consolas" panose="020B0609020204030204" pitchFamily="49" charset="0"/>
              </a:rPr>
              <a:t>int</a:t>
            </a:r>
            <a:r>
              <a:rPr lang="en-GB" sz="2500" dirty="0">
                <a:latin typeface="Consolas" panose="020B0609020204030204" pitchFamily="49" charset="0"/>
              </a:rPr>
              <a:t> </a:t>
            </a:r>
            <a:r>
              <a:rPr lang="en-GB" sz="2500" dirty="0" err="1">
                <a:latin typeface="Consolas" panose="020B0609020204030204" pitchFamily="49" charset="0"/>
              </a:rPr>
              <a:t>getal</a:t>
            </a:r>
            <a:r>
              <a:rPr lang="en-GB" sz="2500" dirty="0" smtClean="0">
                <a:latin typeface="Consolas" panose="020B0609020204030204" pitchFamily="49" charset="0"/>
              </a:rPr>
              <a:t>) {</a:t>
            </a:r>
            <a:endParaRPr lang="en-GB" sz="2500" dirty="0">
              <a:latin typeface="Consolas" panose="020B0609020204030204" pitchFamily="49" charset="0"/>
            </a:endParaRPr>
          </a:p>
          <a:p>
            <a:pPr marL="0" indent="0">
              <a:lnSpc>
                <a:spcPct val="80000"/>
              </a:lnSpc>
              <a:buNone/>
            </a:pPr>
            <a:r>
              <a:rPr lang="en-GB" sz="2500" dirty="0" smtClean="0">
                <a:latin typeface="Consolas" panose="020B0609020204030204" pitchFamily="49" charset="0"/>
              </a:rPr>
              <a:t>   </a:t>
            </a:r>
            <a:r>
              <a:rPr lang="en-GB" sz="2500" dirty="0" smtClean="0">
                <a:solidFill>
                  <a:srgbClr val="0000FF"/>
                </a:solidFill>
                <a:latin typeface="Consolas" panose="020B0609020204030204" pitchFamily="49" charset="0"/>
              </a:rPr>
              <a:t>return</a:t>
            </a:r>
            <a:r>
              <a:rPr lang="en-GB" sz="2500" dirty="0" smtClean="0">
                <a:latin typeface="Consolas" panose="020B0609020204030204" pitchFamily="49" charset="0"/>
              </a:rPr>
              <a:t> </a:t>
            </a:r>
            <a:r>
              <a:rPr lang="en-GB" sz="2500" dirty="0">
                <a:solidFill>
                  <a:srgbClr val="A31515"/>
                </a:solidFill>
                <a:latin typeface="Consolas" panose="020B0609020204030204" pitchFamily="49" charset="0"/>
              </a:rPr>
              <a:t>$"</a:t>
            </a:r>
            <a:r>
              <a:rPr lang="en-GB" sz="2500" dirty="0" err="1">
                <a:solidFill>
                  <a:srgbClr val="A31515"/>
                </a:solidFill>
                <a:latin typeface="Consolas" panose="020B0609020204030204" pitchFamily="49" charset="0"/>
              </a:rPr>
              <a:t>Getal</a:t>
            </a:r>
            <a:r>
              <a:rPr lang="en-GB" sz="2500" dirty="0">
                <a:solidFill>
                  <a:srgbClr val="A31515"/>
                </a:solidFill>
                <a:latin typeface="Consolas" panose="020B0609020204030204" pitchFamily="49" charset="0"/>
              </a:rPr>
              <a:t>: </a:t>
            </a:r>
            <a:r>
              <a:rPr lang="en-GB" sz="2500" dirty="0">
                <a:latin typeface="Consolas" panose="020B0609020204030204" pitchFamily="49" charset="0"/>
              </a:rPr>
              <a:t>{</a:t>
            </a:r>
            <a:r>
              <a:rPr lang="en-GB" sz="2500" dirty="0" err="1">
                <a:latin typeface="Consolas" panose="020B0609020204030204" pitchFamily="49" charset="0"/>
              </a:rPr>
              <a:t>getal</a:t>
            </a:r>
            <a:r>
              <a:rPr lang="en-GB" sz="2500" dirty="0">
                <a:latin typeface="Consolas" panose="020B0609020204030204" pitchFamily="49" charset="0"/>
              </a:rPr>
              <a:t>}</a:t>
            </a:r>
            <a:r>
              <a:rPr lang="en-GB" sz="2500" dirty="0">
                <a:solidFill>
                  <a:srgbClr val="A31515"/>
                </a:solidFill>
                <a:latin typeface="Consolas" panose="020B0609020204030204" pitchFamily="49" charset="0"/>
              </a:rPr>
              <a:t>"</a:t>
            </a:r>
            <a:r>
              <a:rPr lang="en-GB" sz="2500" dirty="0">
                <a:latin typeface="Consolas" panose="020B0609020204030204" pitchFamily="49" charset="0"/>
              </a:rPr>
              <a:t> + </a:t>
            </a:r>
            <a:r>
              <a:rPr lang="en-GB" sz="2500" dirty="0" err="1" smtClean="0">
                <a:latin typeface="Consolas" panose="020B0609020204030204" pitchFamily="49" charset="0"/>
              </a:rPr>
              <a:t>Environment.NewLine</a:t>
            </a:r>
            <a:endParaRPr lang="en-GB" sz="2500" dirty="0" smtClean="0">
              <a:latin typeface="Consolas" panose="020B0609020204030204" pitchFamily="49" charset="0"/>
            </a:endParaRPr>
          </a:p>
          <a:p>
            <a:pPr marL="0" indent="0">
              <a:lnSpc>
                <a:spcPct val="80000"/>
              </a:lnSpc>
              <a:buNone/>
            </a:pPr>
            <a:r>
              <a:rPr lang="en-GB" sz="2500" dirty="0" smtClean="0">
                <a:latin typeface="Consolas" panose="020B0609020204030204" pitchFamily="49" charset="0"/>
              </a:rPr>
              <a:t>}</a:t>
            </a:r>
            <a:endParaRPr lang="en-GB" sz="2500" dirty="0"/>
          </a:p>
        </p:txBody>
      </p:sp>
      <p:sp>
        <p:nvSpPr>
          <p:cNvPr id="3" name="Titel 2"/>
          <p:cNvSpPr>
            <a:spLocks noGrp="1"/>
          </p:cNvSpPr>
          <p:nvPr>
            <p:ph type="title"/>
          </p:nvPr>
        </p:nvSpPr>
        <p:spPr/>
        <p:txBody>
          <a:bodyPr/>
          <a:lstStyle/>
          <a:p>
            <a:r>
              <a:rPr lang="nl-BE" dirty="0" smtClean="0"/>
              <a:t>DELEGATES</a:t>
            </a:r>
            <a:endParaRPr lang="en-GB"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
        <p:nvSpPr>
          <p:cNvPr id="7" name="Rechteraccolade 6"/>
          <p:cNvSpPr/>
          <p:nvPr/>
        </p:nvSpPr>
        <p:spPr>
          <a:xfrm rot="5400000">
            <a:off x="5105512" y="-406329"/>
            <a:ext cx="329612" cy="425329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kstvak 7"/>
          <p:cNvSpPr txBox="1"/>
          <p:nvPr/>
        </p:nvSpPr>
        <p:spPr>
          <a:xfrm>
            <a:off x="7419946" y="1391328"/>
            <a:ext cx="3076483" cy="461665"/>
          </a:xfrm>
          <a:prstGeom prst="rect">
            <a:avLst/>
          </a:prstGeom>
          <a:noFill/>
        </p:spPr>
        <p:txBody>
          <a:bodyPr wrap="none" rtlCol="0">
            <a:spAutoFit/>
          </a:bodyPr>
          <a:lstStyle/>
          <a:p>
            <a:r>
              <a:rPr lang="nl-BE" sz="2400" dirty="0" err="1" smtClean="0"/>
              <a:t>Delegate</a:t>
            </a:r>
            <a:r>
              <a:rPr lang="nl-BE" sz="2400" dirty="0" smtClean="0"/>
              <a:t> structuur</a:t>
            </a:r>
            <a:endParaRPr lang="en-GB" sz="2400" dirty="0"/>
          </a:p>
        </p:txBody>
      </p:sp>
      <p:sp>
        <p:nvSpPr>
          <p:cNvPr id="13" name="Rechteraccolade 12"/>
          <p:cNvSpPr/>
          <p:nvPr/>
        </p:nvSpPr>
        <p:spPr>
          <a:xfrm rot="16200000">
            <a:off x="4144711" y="1739098"/>
            <a:ext cx="590210" cy="576064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Tekstvak 16"/>
          <p:cNvSpPr txBox="1"/>
          <p:nvPr/>
        </p:nvSpPr>
        <p:spPr>
          <a:xfrm>
            <a:off x="8472264" y="2657880"/>
            <a:ext cx="3571151" cy="1569660"/>
          </a:xfrm>
          <a:prstGeom prst="rect">
            <a:avLst/>
          </a:prstGeom>
          <a:noFill/>
          <a:ln w="28575">
            <a:solidFill>
              <a:srgbClr val="00B050"/>
            </a:solidFill>
          </a:ln>
        </p:spPr>
        <p:txBody>
          <a:bodyPr wrap="square" rtlCol="0">
            <a:spAutoFit/>
          </a:bodyPr>
          <a:lstStyle/>
          <a:p>
            <a:r>
              <a:rPr lang="nl-BE" sz="2400" dirty="0" smtClean="0">
                <a:solidFill>
                  <a:srgbClr val="00B050"/>
                </a:solidFill>
              </a:rPr>
              <a:t>Structuur van methode moet </a:t>
            </a:r>
          </a:p>
          <a:p>
            <a:r>
              <a:rPr lang="nl-BE" sz="2400" dirty="0" smtClean="0">
                <a:solidFill>
                  <a:srgbClr val="00B050"/>
                </a:solidFill>
              </a:rPr>
              <a:t>overeenkomen met </a:t>
            </a:r>
            <a:r>
              <a:rPr lang="nl-BE" sz="2400" dirty="0" err="1" smtClean="0">
                <a:solidFill>
                  <a:srgbClr val="00B050"/>
                </a:solidFill>
              </a:rPr>
              <a:t>delegate</a:t>
            </a:r>
            <a:endParaRPr lang="en-GB" sz="2400" dirty="0">
              <a:solidFill>
                <a:srgbClr val="00B050"/>
              </a:solidFill>
            </a:endParaRPr>
          </a:p>
        </p:txBody>
      </p:sp>
      <p:cxnSp>
        <p:nvCxnSpPr>
          <p:cNvPr id="19" name="Rechte verbindingslijn met pijl 18"/>
          <p:cNvCxnSpPr/>
          <p:nvPr/>
        </p:nvCxnSpPr>
        <p:spPr>
          <a:xfrm flipH="1" flipV="1">
            <a:off x="6384000" y="1835836"/>
            <a:ext cx="2088264" cy="1746077"/>
          </a:xfrm>
          <a:prstGeom prst="straightConnector1">
            <a:avLst/>
          </a:prstGeom>
          <a:ln w="28575">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23" name="Rechte verbindingslijn met pijl 22"/>
          <p:cNvCxnSpPr/>
          <p:nvPr/>
        </p:nvCxnSpPr>
        <p:spPr>
          <a:xfrm flipH="1">
            <a:off x="5540146" y="3581911"/>
            <a:ext cx="2932118" cy="805151"/>
          </a:xfrm>
          <a:prstGeom prst="straightConnector1">
            <a:avLst/>
          </a:prstGeom>
          <a:ln w="28575">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7082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021204"/>
            <a:ext cx="12192000" cy="5184576"/>
          </a:xfrm>
        </p:spPr>
        <p:txBody>
          <a:bodyPr>
            <a:normAutofit/>
          </a:bodyPr>
          <a:lstStyle/>
          <a:p>
            <a:pPr marL="0" indent="0">
              <a:buNone/>
            </a:pPr>
            <a:r>
              <a:rPr lang="nl-BE" sz="2500" dirty="0">
                <a:solidFill>
                  <a:srgbClr val="0000FF"/>
                </a:solidFill>
                <a:highlight>
                  <a:srgbClr val="FFFFFF"/>
                </a:highlight>
                <a:latin typeface="Consolas"/>
              </a:rPr>
              <a:t>public </a:t>
            </a:r>
            <a:r>
              <a:rPr lang="nl-BE" sz="2500" dirty="0" err="1">
                <a:solidFill>
                  <a:srgbClr val="0000FF"/>
                </a:solidFill>
                <a:highlight>
                  <a:srgbClr val="FFFFFF"/>
                </a:highlight>
                <a:latin typeface="Consolas"/>
              </a:rPr>
              <a:t>delegate</a:t>
            </a:r>
            <a:r>
              <a:rPr lang="nl-BE" sz="2500" dirty="0">
                <a:solidFill>
                  <a:srgbClr val="0000FF"/>
                </a:solidFill>
                <a:highlight>
                  <a:srgbClr val="FFFFFF"/>
                </a:highlight>
                <a:latin typeface="Consolas"/>
              </a:rPr>
              <a:t> </a:t>
            </a:r>
            <a:r>
              <a:rPr lang="nl-BE" sz="2500" dirty="0" smtClean="0">
                <a:solidFill>
                  <a:srgbClr val="0000FF"/>
                </a:solidFill>
                <a:highlight>
                  <a:srgbClr val="FFFFFF"/>
                </a:highlight>
                <a:latin typeface="Consolas"/>
              </a:rPr>
              <a:t>string </a:t>
            </a:r>
            <a:r>
              <a:rPr lang="en-US" sz="2500" dirty="0">
                <a:solidFill>
                  <a:srgbClr val="2B91AF"/>
                </a:solidFill>
                <a:highlight>
                  <a:srgbClr val="FFFFFF"/>
                </a:highlight>
                <a:latin typeface="Consolas"/>
              </a:rPr>
              <a:t>Print </a:t>
            </a:r>
            <a:r>
              <a:rPr lang="en-US" sz="2500" dirty="0">
                <a:highlight>
                  <a:srgbClr val="FFFFFF"/>
                </a:highlight>
                <a:latin typeface="Consolas"/>
              </a:rPr>
              <a:t>(</a:t>
            </a:r>
            <a:r>
              <a:rPr lang="en-US" sz="2500" dirty="0" err="1">
                <a:solidFill>
                  <a:srgbClr val="0000FF"/>
                </a:solidFill>
                <a:highlight>
                  <a:srgbClr val="FFFFFF"/>
                </a:highlight>
                <a:latin typeface="Consolas"/>
              </a:rPr>
              <a:t>int</a:t>
            </a:r>
            <a:r>
              <a:rPr lang="en-US" sz="2500" dirty="0">
                <a:highlight>
                  <a:srgbClr val="FFFFFF"/>
                </a:highlight>
                <a:latin typeface="Consolas"/>
              </a:rPr>
              <a:t> </a:t>
            </a:r>
            <a:r>
              <a:rPr lang="en-US" sz="2500" dirty="0" smtClean="0">
                <a:highlight>
                  <a:srgbClr val="FFFFFF"/>
                </a:highlight>
                <a:latin typeface="Consolas"/>
              </a:rPr>
              <a:t>value)</a:t>
            </a:r>
            <a:endParaRPr lang="en-US" sz="2500" dirty="0" smtClean="0">
              <a:highlight>
                <a:srgbClr val="FFFFFF"/>
              </a:highlight>
              <a:latin typeface="Consolas"/>
            </a:endParaRPr>
          </a:p>
          <a:p>
            <a:pPr marL="0" indent="0">
              <a:buNone/>
            </a:pPr>
            <a:endParaRPr lang="en-US" sz="2500" dirty="0">
              <a:highlight>
                <a:srgbClr val="FFFFFF"/>
              </a:highlight>
              <a:latin typeface="Consolas"/>
            </a:endParaRPr>
          </a:p>
          <a:p>
            <a:pPr marL="0" indent="0">
              <a:buNone/>
            </a:pPr>
            <a:endParaRPr lang="nl-BE" sz="2500" dirty="0" smtClean="0">
              <a:solidFill>
                <a:srgbClr val="2B91AF"/>
              </a:solidFill>
              <a:highlight>
                <a:srgbClr val="FFFFFF"/>
              </a:highlight>
              <a:latin typeface="Consolas"/>
            </a:endParaRPr>
          </a:p>
          <a:p>
            <a:pPr marL="0" indent="0">
              <a:buNone/>
            </a:pPr>
            <a:endParaRPr lang="nl-BE" sz="2500" dirty="0" smtClean="0">
              <a:solidFill>
                <a:srgbClr val="2B91AF"/>
              </a:solidFill>
              <a:highlight>
                <a:srgbClr val="FFFFFF"/>
              </a:highlight>
              <a:latin typeface="Consolas"/>
            </a:endParaRPr>
          </a:p>
          <a:p>
            <a:pPr marL="0" indent="0">
              <a:buNone/>
            </a:pPr>
            <a:r>
              <a:rPr lang="nl-BE" sz="2500" dirty="0" smtClean="0">
                <a:solidFill>
                  <a:srgbClr val="2B91AF"/>
                </a:solidFill>
                <a:highlight>
                  <a:srgbClr val="FFFFFF"/>
                </a:highlight>
                <a:latin typeface="Consolas"/>
              </a:rPr>
              <a:t>Print</a:t>
            </a:r>
            <a:r>
              <a:rPr lang="nl-BE" sz="2500" dirty="0" smtClean="0">
                <a:highlight>
                  <a:srgbClr val="FFFFFF"/>
                </a:highlight>
                <a:latin typeface="Consolas"/>
              </a:rPr>
              <a:t> </a:t>
            </a:r>
            <a:r>
              <a:rPr lang="nl-BE" sz="2500" dirty="0" err="1" smtClean="0">
                <a:highlight>
                  <a:srgbClr val="FFFFFF"/>
                </a:highlight>
                <a:latin typeface="Consolas"/>
              </a:rPr>
              <a:t>printDel</a:t>
            </a:r>
            <a:r>
              <a:rPr lang="nl-BE" sz="2500" dirty="0" smtClean="0">
                <a:highlight>
                  <a:srgbClr val="FFFFFF"/>
                </a:highlight>
                <a:latin typeface="Consolas"/>
              </a:rPr>
              <a:t> </a:t>
            </a:r>
            <a:r>
              <a:rPr lang="nl-BE" sz="2500" dirty="0">
                <a:highlight>
                  <a:srgbClr val="FFFFFF"/>
                </a:highlight>
                <a:latin typeface="Consolas"/>
              </a:rPr>
              <a:t>= </a:t>
            </a:r>
            <a:r>
              <a:rPr lang="nl-BE" sz="2500" dirty="0" smtClean="0">
                <a:solidFill>
                  <a:srgbClr val="0000FF"/>
                </a:solidFill>
                <a:highlight>
                  <a:srgbClr val="FFFFFF"/>
                </a:highlight>
                <a:latin typeface="Consolas"/>
              </a:rPr>
              <a:t>new</a:t>
            </a:r>
            <a:r>
              <a:rPr lang="nl-BE" sz="2500" dirty="0" smtClean="0">
                <a:highlight>
                  <a:srgbClr val="FFFFFF"/>
                </a:highlight>
                <a:latin typeface="Consolas"/>
              </a:rPr>
              <a:t> </a:t>
            </a:r>
            <a:r>
              <a:rPr lang="nl-BE" sz="2500" dirty="0">
                <a:solidFill>
                  <a:srgbClr val="2B91AF"/>
                </a:solidFill>
                <a:highlight>
                  <a:srgbClr val="FFFFFF"/>
                </a:highlight>
                <a:latin typeface="Consolas"/>
              </a:rPr>
              <a:t>Print</a:t>
            </a:r>
            <a:r>
              <a:rPr lang="nl-BE" sz="2500" dirty="0">
                <a:highlight>
                  <a:srgbClr val="FFFFFF"/>
                </a:highlight>
                <a:latin typeface="Consolas"/>
              </a:rPr>
              <a:t>(</a:t>
            </a:r>
            <a:r>
              <a:rPr lang="en-GB" sz="2500" dirty="0" err="1">
                <a:solidFill>
                  <a:srgbClr val="CC6600"/>
                </a:solidFill>
                <a:latin typeface="Consolas" panose="020B0609020204030204" pitchFamily="49" charset="0"/>
              </a:rPr>
              <a:t>PrintAlsGetal</a:t>
            </a:r>
            <a:r>
              <a:rPr lang="nl-BE" sz="2500" dirty="0" smtClean="0">
                <a:highlight>
                  <a:srgbClr val="FFFFFF"/>
                </a:highlight>
                <a:latin typeface="Consolas"/>
              </a:rPr>
              <a:t>);</a:t>
            </a:r>
          </a:p>
          <a:p>
            <a:pPr marL="0" indent="0">
              <a:buNone/>
            </a:pPr>
            <a:endParaRPr lang="nl-BE" sz="2500" dirty="0">
              <a:highlight>
                <a:srgbClr val="FFFFFF"/>
              </a:highlight>
              <a:latin typeface="Consolas"/>
            </a:endParaRPr>
          </a:p>
          <a:p>
            <a:pPr marL="0" indent="0">
              <a:buNone/>
            </a:pPr>
            <a:endParaRPr lang="nl-BE" sz="2500" dirty="0" smtClean="0">
              <a:solidFill>
                <a:srgbClr val="0000FF"/>
              </a:solidFill>
              <a:latin typeface="Consolas" panose="020B0609020204030204" pitchFamily="49" charset="0"/>
            </a:endParaRPr>
          </a:p>
          <a:p>
            <a:pPr marL="0" indent="0">
              <a:buNone/>
            </a:pPr>
            <a:endParaRPr lang="en-GB" sz="2500" dirty="0" smtClean="0">
              <a:solidFill>
                <a:srgbClr val="0000FF"/>
              </a:solidFill>
              <a:latin typeface="Consolas" panose="020B0609020204030204" pitchFamily="49" charset="0"/>
            </a:endParaRPr>
          </a:p>
          <a:p>
            <a:pPr marL="0" indent="0">
              <a:lnSpc>
                <a:spcPct val="80000"/>
              </a:lnSpc>
              <a:buNone/>
            </a:pPr>
            <a:r>
              <a:rPr lang="en-GB" sz="2500" dirty="0" smtClean="0">
                <a:solidFill>
                  <a:srgbClr val="0000FF"/>
                </a:solidFill>
                <a:latin typeface="Consolas" panose="020B0609020204030204" pitchFamily="49" charset="0"/>
              </a:rPr>
              <a:t>public</a:t>
            </a:r>
            <a:r>
              <a:rPr lang="en-GB" sz="2500" dirty="0" smtClean="0">
                <a:latin typeface="Consolas" panose="020B0609020204030204" pitchFamily="49" charset="0"/>
              </a:rPr>
              <a:t> </a:t>
            </a:r>
            <a:r>
              <a:rPr lang="en-GB" sz="2500" dirty="0">
                <a:solidFill>
                  <a:srgbClr val="0000FF"/>
                </a:solidFill>
                <a:latin typeface="Consolas" panose="020B0609020204030204" pitchFamily="49" charset="0"/>
              </a:rPr>
              <a:t>string</a:t>
            </a:r>
            <a:r>
              <a:rPr lang="en-GB" sz="2500" dirty="0">
                <a:latin typeface="Consolas" panose="020B0609020204030204" pitchFamily="49" charset="0"/>
              </a:rPr>
              <a:t> </a:t>
            </a:r>
            <a:r>
              <a:rPr lang="en-GB" sz="2500" dirty="0" err="1">
                <a:solidFill>
                  <a:srgbClr val="CC6600"/>
                </a:solidFill>
                <a:latin typeface="Consolas" panose="020B0609020204030204" pitchFamily="49" charset="0"/>
              </a:rPr>
              <a:t>PrintAlsGetal</a:t>
            </a:r>
            <a:r>
              <a:rPr lang="en-GB" sz="2500" dirty="0" smtClean="0">
                <a:latin typeface="Consolas" panose="020B0609020204030204" pitchFamily="49" charset="0"/>
              </a:rPr>
              <a:t> (</a:t>
            </a:r>
            <a:r>
              <a:rPr lang="en-GB" sz="2500" dirty="0" err="1">
                <a:solidFill>
                  <a:srgbClr val="0000FF"/>
                </a:solidFill>
                <a:latin typeface="Consolas" panose="020B0609020204030204" pitchFamily="49" charset="0"/>
              </a:rPr>
              <a:t>int</a:t>
            </a:r>
            <a:r>
              <a:rPr lang="en-GB" sz="2500" dirty="0">
                <a:latin typeface="Consolas" panose="020B0609020204030204" pitchFamily="49" charset="0"/>
              </a:rPr>
              <a:t> </a:t>
            </a:r>
            <a:r>
              <a:rPr lang="en-GB" sz="2500" dirty="0" err="1">
                <a:latin typeface="Consolas" panose="020B0609020204030204" pitchFamily="49" charset="0"/>
              </a:rPr>
              <a:t>getal</a:t>
            </a:r>
            <a:r>
              <a:rPr lang="en-GB" sz="2500" dirty="0" smtClean="0">
                <a:latin typeface="Consolas" panose="020B0609020204030204" pitchFamily="49" charset="0"/>
              </a:rPr>
              <a:t>) {</a:t>
            </a:r>
            <a:endParaRPr lang="en-GB" sz="2500" dirty="0">
              <a:latin typeface="Consolas" panose="020B0609020204030204" pitchFamily="49" charset="0"/>
            </a:endParaRPr>
          </a:p>
          <a:p>
            <a:pPr marL="0" indent="0">
              <a:lnSpc>
                <a:spcPct val="80000"/>
              </a:lnSpc>
              <a:buNone/>
            </a:pPr>
            <a:r>
              <a:rPr lang="en-GB" sz="2500" dirty="0" smtClean="0">
                <a:latin typeface="Consolas" panose="020B0609020204030204" pitchFamily="49" charset="0"/>
              </a:rPr>
              <a:t>   </a:t>
            </a:r>
            <a:r>
              <a:rPr lang="en-GB" sz="2500" dirty="0" smtClean="0">
                <a:solidFill>
                  <a:srgbClr val="0000FF"/>
                </a:solidFill>
                <a:latin typeface="Consolas" panose="020B0609020204030204" pitchFamily="49" charset="0"/>
              </a:rPr>
              <a:t>return</a:t>
            </a:r>
            <a:r>
              <a:rPr lang="en-GB" sz="2500" dirty="0" smtClean="0">
                <a:latin typeface="Consolas" panose="020B0609020204030204" pitchFamily="49" charset="0"/>
              </a:rPr>
              <a:t> </a:t>
            </a:r>
            <a:r>
              <a:rPr lang="en-GB" sz="2500" dirty="0">
                <a:solidFill>
                  <a:srgbClr val="A31515"/>
                </a:solidFill>
                <a:latin typeface="Consolas" panose="020B0609020204030204" pitchFamily="49" charset="0"/>
              </a:rPr>
              <a:t>$"</a:t>
            </a:r>
            <a:r>
              <a:rPr lang="en-GB" sz="2500" dirty="0" err="1">
                <a:solidFill>
                  <a:srgbClr val="A31515"/>
                </a:solidFill>
                <a:latin typeface="Consolas" panose="020B0609020204030204" pitchFamily="49" charset="0"/>
              </a:rPr>
              <a:t>Getal</a:t>
            </a:r>
            <a:r>
              <a:rPr lang="en-GB" sz="2500" dirty="0">
                <a:solidFill>
                  <a:srgbClr val="A31515"/>
                </a:solidFill>
                <a:latin typeface="Consolas" panose="020B0609020204030204" pitchFamily="49" charset="0"/>
              </a:rPr>
              <a:t>: </a:t>
            </a:r>
            <a:r>
              <a:rPr lang="en-GB" sz="2500" dirty="0">
                <a:latin typeface="Consolas" panose="020B0609020204030204" pitchFamily="49" charset="0"/>
              </a:rPr>
              <a:t>{</a:t>
            </a:r>
            <a:r>
              <a:rPr lang="en-GB" sz="2500" dirty="0" err="1">
                <a:latin typeface="Consolas" panose="020B0609020204030204" pitchFamily="49" charset="0"/>
              </a:rPr>
              <a:t>getal</a:t>
            </a:r>
            <a:r>
              <a:rPr lang="en-GB" sz="2500" dirty="0">
                <a:latin typeface="Consolas" panose="020B0609020204030204" pitchFamily="49" charset="0"/>
              </a:rPr>
              <a:t>}</a:t>
            </a:r>
            <a:r>
              <a:rPr lang="en-GB" sz="2500" dirty="0">
                <a:solidFill>
                  <a:srgbClr val="A31515"/>
                </a:solidFill>
                <a:latin typeface="Consolas" panose="020B0609020204030204" pitchFamily="49" charset="0"/>
              </a:rPr>
              <a:t>"</a:t>
            </a:r>
            <a:r>
              <a:rPr lang="en-GB" sz="2500" dirty="0">
                <a:latin typeface="Consolas" panose="020B0609020204030204" pitchFamily="49" charset="0"/>
              </a:rPr>
              <a:t> + </a:t>
            </a:r>
            <a:r>
              <a:rPr lang="en-GB" sz="2500" dirty="0" err="1" smtClean="0">
                <a:latin typeface="Consolas" panose="020B0609020204030204" pitchFamily="49" charset="0"/>
              </a:rPr>
              <a:t>Environment.NewLine</a:t>
            </a:r>
            <a:endParaRPr lang="en-GB" sz="2500" dirty="0" smtClean="0">
              <a:latin typeface="Consolas" panose="020B0609020204030204" pitchFamily="49" charset="0"/>
            </a:endParaRPr>
          </a:p>
          <a:p>
            <a:pPr marL="0" indent="0">
              <a:lnSpc>
                <a:spcPct val="80000"/>
              </a:lnSpc>
              <a:buNone/>
            </a:pPr>
            <a:r>
              <a:rPr lang="en-GB" sz="2500" dirty="0" smtClean="0">
                <a:latin typeface="Consolas" panose="020B0609020204030204" pitchFamily="49" charset="0"/>
              </a:rPr>
              <a:t>}</a:t>
            </a:r>
            <a:endParaRPr lang="en-GB" sz="2500" dirty="0"/>
          </a:p>
        </p:txBody>
      </p:sp>
      <p:sp>
        <p:nvSpPr>
          <p:cNvPr id="3" name="Titel 2"/>
          <p:cNvSpPr>
            <a:spLocks noGrp="1"/>
          </p:cNvSpPr>
          <p:nvPr>
            <p:ph type="title"/>
          </p:nvPr>
        </p:nvSpPr>
        <p:spPr/>
        <p:txBody>
          <a:bodyPr/>
          <a:lstStyle/>
          <a:p>
            <a:r>
              <a:rPr lang="nl-BE" dirty="0" smtClean="0"/>
              <a:t>DELEGATES</a:t>
            </a:r>
            <a:endParaRPr lang="en-GB"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4</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
        <p:nvSpPr>
          <p:cNvPr id="7" name="Rechteraccolade 6"/>
          <p:cNvSpPr/>
          <p:nvPr/>
        </p:nvSpPr>
        <p:spPr>
          <a:xfrm rot="5400000">
            <a:off x="5105512" y="-406329"/>
            <a:ext cx="329612" cy="425329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kstvak 7"/>
          <p:cNvSpPr txBox="1"/>
          <p:nvPr/>
        </p:nvSpPr>
        <p:spPr>
          <a:xfrm>
            <a:off x="2998795" y="2311101"/>
            <a:ext cx="2340834" cy="461665"/>
          </a:xfrm>
          <a:prstGeom prst="rect">
            <a:avLst/>
          </a:prstGeom>
          <a:noFill/>
          <a:ln w="28575">
            <a:solidFill>
              <a:srgbClr val="EC4B2F"/>
            </a:solidFill>
          </a:ln>
        </p:spPr>
        <p:txBody>
          <a:bodyPr wrap="none" rtlCol="0">
            <a:spAutoFit/>
          </a:bodyPr>
          <a:lstStyle/>
          <a:p>
            <a:r>
              <a:rPr lang="nl-BE" sz="2400" dirty="0" err="1" smtClean="0"/>
              <a:t>Delegate</a:t>
            </a:r>
            <a:r>
              <a:rPr lang="nl-BE" sz="2400" dirty="0" smtClean="0"/>
              <a:t> type</a:t>
            </a:r>
            <a:endParaRPr lang="en-GB" sz="2400" dirty="0"/>
          </a:p>
        </p:txBody>
      </p:sp>
      <p:cxnSp>
        <p:nvCxnSpPr>
          <p:cNvPr id="10" name="Rechte verbindingslijn met pijl 9"/>
          <p:cNvCxnSpPr/>
          <p:nvPr/>
        </p:nvCxnSpPr>
        <p:spPr>
          <a:xfrm flipH="1">
            <a:off x="1127449" y="1588590"/>
            <a:ext cx="3420379" cy="1456829"/>
          </a:xfrm>
          <a:prstGeom prst="straightConnector1">
            <a:avLst/>
          </a:prstGeom>
          <a:ln w="28575">
            <a:solidFill>
              <a:srgbClr val="EC4B2F"/>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3" name="Rechteraccolade 12"/>
          <p:cNvSpPr/>
          <p:nvPr/>
        </p:nvSpPr>
        <p:spPr>
          <a:xfrm rot="16200000">
            <a:off x="4288727" y="1595082"/>
            <a:ext cx="590210" cy="604867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Tekstvak 16"/>
          <p:cNvSpPr txBox="1"/>
          <p:nvPr/>
        </p:nvSpPr>
        <p:spPr>
          <a:xfrm>
            <a:off x="7968208" y="2657880"/>
            <a:ext cx="4075207" cy="830997"/>
          </a:xfrm>
          <a:prstGeom prst="rect">
            <a:avLst/>
          </a:prstGeom>
          <a:noFill/>
          <a:ln w="28575">
            <a:solidFill>
              <a:srgbClr val="00B050"/>
            </a:solidFill>
          </a:ln>
        </p:spPr>
        <p:txBody>
          <a:bodyPr wrap="square" rtlCol="0">
            <a:spAutoFit/>
          </a:bodyPr>
          <a:lstStyle/>
          <a:p>
            <a:r>
              <a:rPr lang="nl-BE" sz="2400" dirty="0" err="1" smtClean="0"/>
              <a:t>Delegate</a:t>
            </a:r>
            <a:r>
              <a:rPr lang="nl-BE" sz="2400" dirty="0" smtClean="0"/>
              <a:t> bevat referentie naar methode</a:t>
            </a:r>
            <a:endParaRPr lang="en-GB" sz="2400" dirty="0"/>
          </a:p>
        </p:txBody>
      </p:sp>
      <p:cxnSp>
        <p:nvCxnSpPr>
          <p:cNvPr id="23" name="Rechte verbindingslijn met pijl 22"/>
          <p:cNvCxnSpPr/>
          <p:nvPr/>
        </p:nvCxnSpPr>
        <p:spPr>
          <a:xfrm flipH="1">
            <a:off x="4727848" y="3488877"/>
            <a:ext cx="1224136" cy="1308275"/>
          </a:xfrm>
          <a:prstGeom prst="straightConnector1">
            <a:avLst/>
          </a:prstGeom>
          <a:ln w="28575">
            <a:solidFill>
              <a:srgbClr val="00B050"/>
            </a:solidFill>
            <a:prstDash val="soli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485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0" y="1052736"/>
            <a:ext cx="12192000" cy="4896544"/>
          </a:xfrm>
        </p:spPr>
        <p:txBody>
          <a:bodyPr>
            <a:noAutofit/>
          </a:bodyPr>
          <a:lstStyle/>
          <a:p>
            <a:pPr>
              <a:defRPr/>
            </a:pPr>
            <a:r>
              <a:rPr lang="nl-BE" sz="2400" dirty="0"/>
              <a:t>STAP 1: </a:t>
            </a:r>
            <a:r>
              <a:rPr lang="nl-BE" sz="2400" dirty="0" err="1"/>
              <a:t>delegate</a:t>
            </a:r>
            <a:r>
              <a:rPr lang="nl-BE" sz="2400" dirty="0"/>
              <a:t> (structuur) bepalen</a:t>
            </a:r>
          </a:p>
          <a:p>
            <a:pPr marL="400050" lvl="1" indent="0">
              <a:buNone/>
              <a:defRPr/>
            </a:pPr>
            <a:r>
              <a:rPr lang="en-US" sz="2400" dirty="0">
                <a:solidFill>
                  <a:srgbClr val="0000FF"/>
                </a:solidFill>
                <a:highlight>
                  <a:srgbClr val="FFFFFF"/>
                </a:highlight>
                <a:latin typeface="Consolas"/>
              </a:rPr>
              <a:t>public</a:t>
            </a:r>
            <a:r>
              <a:rPr lang="en-US" sz="2400" dirty="0">
                <a:highlight>
                  <a:srgbClr val="FFFFFF"/>
                </a:highlight>
                <a:latin typeface="Consolas"/>
              </a:rPr>
              <a:t> </a:t>
            </a:r>
            <a:r>
              <a:rPr lang="en-US" sz="2400" dirty="0">
                <a:solidFill>
                  <a:srgbClr val="0000FF"/>
                </a:solidFill>
                <a:highlight>
                  <a:srgbClr val="FFFFFF"/>
                </a:highlight>
                <a:latin typeface="Consolas"/>
              </a:rPr>
              <a:t>delegate</a:t>
            </a:r>
            <a:r>
              <a:rPr lang="en-US" sz="2400" dirty="0">
                <a:highlight>
                  <a:srgbClr val="FFFFFF"/>
                </a:highlight>
                <a:latin typeface="Consolas"/>
              </a:rPr>
              <a:t> </a:t>
            </a:r>
            <a:r>
              <a:rPr lang="en-US" sz="2400" dirty="0" smtClean="0">
                <a:solidFill>
                  <a:srgbClr val="0000FF"/>
                </a:solidFill>
                <a:highlight>
                  <a:srgbClr val="FFFFFF"/>
                </a:highlight>
                <a:latin typeface="Consolas"/>
              </a:rPr>
              <a:t>string</a:t>
            </a:r>
            <a:r>
              <a:rPr lang="en-US" sz="2400" dirty="0" smtClean="0">
                <a:highlight>
                  <a:srgbClr val="FFFFFF"/>
                </a:highlight>
                <a:latin typeface="Consolas"/>
              </a:rPr>
              <a:t> </a:t>
            </a:r>
            <a:r>
              <a:rPr lang="en-US" sz="2400" dirty="0">
                <a:solidFill>
                  <a:srgbClr val="2B91AF"/>
                </a:solidFill>
                <a:highlight>
                  <a:srgbClr val="FFFFFF"/>
                </a:highlight>
                <a:latin typeface="Consolas"/>
              </a:rPr>
              <a:t>P</a:t>
            </a:r>
            <a:r>
              <a:rPr lang="en-US" sz="2400" dirty="0" smtClean="0">
                <a:solidFill>
                  <a:srgbClr val="2B91AF"/>
                </a:solidFill>
                <a:highlight>
                  <a:srgbClr val="FFFFFF"/>
                </a:highlight>
                <a:latin typeface="Consolas"/>
              </a:rPr>
              <a:t>rint </a:t>
            </a:r>
            <a:r>
              <a:rPr lang="en-US" sz="2400" dirty="0" smtClean="0">
                <a:highlight>
                  <a:srgbClr val="FFFFFF"/>
                </a:highlight>
                <a:latin typeface="Consolas"/>
              </a:rPr>
              <a:t>(</a:t>
            </a:r>
            <a:r>
              <a:rPr lang="en-US" sz="2400" dirty="0" err="1">
                <a:solidFill>
                  <a:srgbClr val="0000FF"/>
                </a:solidFill>
                <a:highlight>
                  <a:srgbClr val="FFFFFF"/>
                </a:highlight>
                <a:latin typeface="Consolas"/>
              </a:rPr>
              <a:t>int</a:t>
            </a:r>
            <a:r>
              <a:rPr lang="en-US" sz="2400" dirty="0">
                <a:highlight>
                  <a:srgbClr val="FFFFFF"/>
                </a:highlight>
                <a:latin typeface="Consolas"/>
              </a:rPr>
              <a:t> </a:t>
            </a:r>
            <a:r>
              <a:rPr lang="en-US" sz="2400" dirty="0" smtClean="0">
                <a:highlight>
                  <a:srgbClr val="FFFFFF"/>
                </a:highlight>
                <a:latin typeface="Consolas"/>
              </a:rPr>
              <a:t>value);</a:t>
            </a:r>
            <a:endParaRPr lang="en-US" sz="2400" dirty="0"/>
          </a:p>
          <a:p>
            <a:pPr marL="0" indent="0">
              <a:buNone/>
              <a:defRPr/>
            </a:pPr>
            <a:endParaRPr lang="en-US" sz="2400" dirty="0"/>
          </a:p>
          <a:p>
            <a:pPr>
              <a:defRPr/>
            </a:pPr>
            <a:r>
              <a:rPr lang="nl-BE" sz="2400" dirty="0"/>
              <a:t>STAP 2: methode aanmaken met correcte structuur</a:t>
            </a:r>
          </a:p>
          <a:p>
            <a:pPr marL="0" indent="0">
              <a:buNone/>
              <a:defRPr/>
            </a:pPr>
            <a:r>
              <a:rPr lang="en-US" sz="2400" dirty="0"/>
              <a:t>    </a:t>
            </a:r>
            <a:r>
              <a:rPr lang="en-US" sz="2400" dirty="0">
                <a:solidFill>
                  <a:srgbClr val="0000FF"/>
                </a:solidFill>
                <a:highlight>
                  <a:srgbClr val="FFFFFF"/>
                </a:highlight>
                <a:latin typeface="Consolas"/>
              </a:rPr>
              <a:t>public</a:t>
            </a:r>
            <a:r>
              <a:rPr lang="en-US" sz="2400" dirty="0">
                <a:highlight>
                  <a:srgbClr val="FFFFFF"/>
                </a:highlight>
                <a:latin typeface="Consolas"/>
              </a:rPr>
              <a:t> </a:t>
            </a:r>
            <a:r>
              <a:rPr lang="en-US" sz="2400" dirty="0" smtClean="0">
                <a:solidFill>
                  <a:srgbClr val="0000FF"/>
                </a:solidFill>
                <a:highlight>
                  <a:srgbClr val="FFFFFF"/>
                </a:highlight>
                <a:latin typeface="Consolas"/>
              </a:rPr>
              <a:t>string</a:t>
            </a:r>
            <a:r>
              <a:rPr lang="en-US" sz="2400" dirty="0" smtClean="0">
                <a:highlight>
                  <a:srgbClr val="FFFFFF"/>
                </a:highlight>
                <a:latin typeface="Consolas"/>
              </a:rPr>
              <a:t> </a:t>
            </a:r>
            <a:r>
              <a:rPr lang="en-GB" sz="2400" dirty="0" err="1" smtClean="0">
                <a:solidFill>
                  <a:srgbClr val="CC6600"/>
                </a:solidFill>
                <a:latin typeface="Consolas" panose="020B0609020204030204" pitchFamily="49" charset="0"/>
              </a:rPr>
              <a:t>PrintAlsGetal</a:t>
            </a:r>
            <a:r>
              <a:rPr lang="en-US" sz="2400" dirty="0" smtClean="0">
                <a:highlight>
                  <a:srgbClr val="FFFFFF"/>
                </a:highlight>
                <a:latin typeface="Consolas"/>
              </a:rPr>
              <a:t>(</a:t>
            </a:r>
            <a:r>
              <a:rPr lang="en-US" sz="2400" dirty="0" err="1" smtClean="0">
                <a:solidFill>
                  <a:srgbClr val="0000FF"/>
                </a:solidFill>
                <a:highlight>
                  <a:srgbClr val="FFFFFF"/>
                </a:highlight>
                <a:latin typeface="Consolas"/>
              </a:rPr>
              <a:t>int</a:t>
            </a:r>
            <a:r>
              <a:rPr lang="en-US" sz="2400" dirty="0" smtClean="0">
                <a:highlight>
                  <a:srgbClr val="FFFFFF"/>
                </a:highlight>
                <a:latin typeface="Consolas"/>
              </a:rPr>
              <a:t> </a:t>
            </a:r>
            <a:r>
              <a:rPr lang="en-US" sz="2400" dirty="0" err="1" smtClean="0">
                <a:highlight>
                  <a:srgbClr val="FFFFFF"/>
                </a:highlight>
                <a:latin typeface="Consolas"/>
              </a:rPr>
              <a:t>getal</a:t>
            </a:r>
            <a:r>
              <a:rPr lang="en-US" sz="2400" dirty="0" smtClean="0">
                <a:highlight>
                  <a:srgbClr val="FFFFFF"/>
                </a:highlight>
                <a:latin typeface="Consolas"/>
              </a:rPr>
              <a:t>)</a:t>
            </a:r>
            <a:r>
              <a:rPr lang="nl-BE" sz="2400" dirty="0" smtClean="0"/>
              <a:t>  </a:t>
            </a:r>
            <a:r>
              <a:rPr lang="nl-BE" sz="2400" dirty="0">
                <a:latin typeface="Consolas" panose="020B0609020204030204" pitchFamily="49" charset="0"/>
                <a:cs typeface="Consolas" panose="020B0609020204030204" pitchFamily="49" charset="0"/>
              </a:rPr>
              <a:t>{ … }</a:t>
            </a:r>
          </a:p>
          <a:p>
            <a:pPr marL="0" indent="0">
              <a:buNone/>
              <a:defRPr/>
            </a:pPr>
            <a:endParaRPr lang="nl-BE" sz="2400" dirty="0"/>
          </a:p>
          <a:p>
            <a:pPr>
              <a:defRPr/>
            </a:pPr>
            <a:r>
              <a:rPr lang="nl-BE" sz="2400" dirty="0"/>
              <a:t>STAP 3: </a:t>
            </a:r>
            <a:r>
              <a:rPr lang="nl-BE" sz="2400" dirty="0" err="1"/>
              <a:t>delegate</a:t>
            </a:r>
            <a:r>
              <a:rPr lang="nl-BE" sz="2400" dirty="0"/>
              <a:t> koppelen met methode</a:t>
            </a:r>
          </a:p>
          <a:p>
            <a:pPr marL="0" indent="0">
              <a:buNone/>
              <a:defRPr/>
            </a:pPr>
            <a:r>
              <a:rPr lang="nl-BE" sz="2400" dirty="0">
                <a:solidFill>
                  <a:srgbClr val="2B91AF"/>
                </a:solidFill>
                <a:highlight>
                  <a:srgbClr val="FFFFFF"/>
                </a:highlight>
                <a:latin typeface="Consolas"/>
              </a:rPr>
              <a:t>  </a:t>
            </a:r>
            <a:r>
              <a:rPr lang="nl-BE" sz="2400" dirty="0" smtClean="0">
                <a:solidFill>
                  <a:srgbClr val="2B91AF"/>
                </a:solidFill>
                <a:highlight>
                  <a:srgbClr val="FFFFFF"/>
                </a:highlight>
                <a:latin typeface="Consolas"/>
              </a:rPr>
              <a:t>Print</a:t>
            </a:r>
            <a:r>
              <a:rPr lang="nl-BE" sz="2400" dirty="0" smtClean="0">
                <a:highlight>
                  <a:srgbClr val="FFFFFF"/>
                </a:highlight>
                <a:latin typeface="Consolas"/>
              </a:rPr>
              <a:t> </a:t>
            </a:r>
            <a:r>
              <a:rPr lang="nl-BE" sz="2400" dirty="0" err="1" smtClean="0">
                <a:highlight>
                  <a:srgbClr val="FFFFFF"/>
                </a:highlight>
                <a:latin typeface="Consolas"/>
              </a:rPr>
              <a:t>printDel</a:t>
            </a:r>
            <a:r>
              <a:rPr lang="nl-BE" sz="2400" dirty="0" smtClean="0">
                <a:highlight>
                  <a:srgbClr val="FFFFFF"/>
                </a:highlight>
                <a:latin typeface="Consolas"/>
              </a:rPr>
              <a:t> </a:t>
            </a:r>
            <a:r>
              <a:rPr lang="nl-BE" sz="2400" dirty="0">
                <a:highlight>
                  <a:srgbClr val="FFFFFF"/>
                </a:highlight>
                <a:latin typeface="Consolas"/>
              </a:rPr>
              <a:t>= </a:t>
            </a:r>
            <a:r>
              <a:rPr lang="nl-BE" sz="2400" dirty="0">
                <a:solidFill>
                  <a:srgbClr val="0000FF"/>
                </a:solidFill>
                <a:highlight>
                  <a:srgbClr val="FFFFFF"/>
                </a:highlight>
                <a:latin typeface="Consolas"/>
              </a:rPr>
              <a:t>new</a:t>
            </a:r>
            <a:r>
              <a:rPr lang="nl-BE" sz="2400" dirty="0">
                <a:highlight>
                  <a:srgbClr val="FFFFFF"/>
                </a:highlight>
                <a:latin typeface="Consolas"/>
              </a:rPr>
              <a:t> </a:t>
            </a:r>
            <a:r>
              <a:rPr lang="nl-BE" sz="2400" dirty="0" smtClean="0">
                <a:solidFill>
                  <a:srgbClr val="2B91AF"/>
                </a:solidFill>
                <a:highlight>
                  <a:srgbClr val="FFFFFF"/>
                </a:highlight>
                <a:latin typeface="Consolas"/>
              </a:rPr>
              <a:t>Print</a:t>
            </a:r>
            <a:r>
              <a:rPr lang="nl-BE" sz="2400" dirty="0" smtClean="0">
                <a:highlight>
                  <a:srgbClr val="FFFFFF"/>
                </a:highlight>
                <a:latin typeface="Consolas"/>
              </a:rPr>
              <a:t>(</a:t>
            </a:r>
            <a:r>
              <a:rPr lang="en-GB" sz="2400" dirty="0" err="1">
                <a:solidFill>
                  <a:srgbClr val="CC6600"/>
                </a:solidFill>
                <a:latin typeface="Consolas" panose="020B0609020204030204" pitchFamily="49" charset="0"/>
              </a:rPr>
              <a:t>PrintAlsGetal</a:t>
            </a:r>
            <a:r>
              <a:rPr lang="nl-BE" sz="2400" dirty="0" smtClean="0">
                <a:highlight>
                  <a:srgbClr val="FFFFFF"/>
                </a:highlight>
                <a:latin typeface="Consolas"/>
              </a:rPr>
              <a:t>);</a:t>
            </a:r>
            <a:endParaRPr lang="nl-BE" sz="2400" dirty="0"/>
          </a:p>
          <a:p>
            <a:pPr marL="457200" lvl="1" indent="0">
              <a:buNone/>
              <a:defRPr/>
            </a:pPr>
            <a:endParaRPr lang="nl-BE" sz="2400" dirty="0"/>
          </a:p>
          <a:p>
            <a:pPr>
              <a:defRPr/>
            </a:pPr>
            <a:r>
              <a:rPr lang="nl-BE" sz="2400" dirty="0"/>
              <a:t>STAP 4: </a:t>
            </a:r>
            <a:r>
              <a:rPr lang="nl-BE" sz="2400" dirty="0" err="1"/>
              <a:t>delegate</a:t>
            </a:r>
            <a:r>
              <a:rPr lang="nl-BE" sz="2400" dirty="0"/>
              <a:t> </a:t>
            </a:r>
            <a:r>
              <a:rPr lang="nl-BE" sz="2400" dirty="0" smtClean="0"/>
              <a:t>uitvoeren</a:t>
            </a:r>
          </a:p>
          <a:p>
            <a:pPr marL="0" indent="0">
              <a:buNone/>
              <a:defRPr/>
            </a:pPr>
            <a:r>
              <a:rPr lang="nl-BE" sz="2400" dirty="0" smtClean="0"/>
              <a:t>    </a:t>
            </a:r>
            <a:r>
              <a:rPr lang="nl-BE" sz="2400" dirty="0" err="1" smtClean="0">
                <a:highlight>
                  <a:srgbClr val="FFFFFF"/>
                </a:highlight>
                <a:latin typeface="Consolas"/>
              </a:rPr>
              <a:t>printDel.Invoke</a:t>
            </a:r>
            <a:r>
              <a:rPr lang="nl-BE" sz="2400" dirty="0" smtClean="0">
                <a:highlight>
                  <a:srgbClr val="FFFFFF"/>
                </a:highlight>
                <a:latin typeface="Consolas"/>
              </a:rPr>
              <a:t>(100000) of </a:t>
            </a:r>
            <a:r>
              <a:rPr lang="nl-BE" sz="2400" dirty="0" err="1" smtClean="0">
                <a:highlight>
                  <a:srgbClr val="FFFFFF"/>
                </a:highlight>
                <a:latin typeface="Consolas"/>
              </a:rPr>
              <a:t>printDel</a:t>
            </a:r>
            <a:r>
              <a:rPr lang="nl-BE" sz="2400" dirty="0" smtClean="0">
                <a:highlight>
                  <a:srgbClr val="FFFFFF"/>
                </a:highlight>
                <a:latin typeface="Consolas"/>
              </a:rPr>
              <a:t>(200)</a:t>
            </a:r>
            <a:endParaRPr lang="nl-BE" sz="2400" dirty="0" smtClean="0"/>
          </a:p>
          <a:p>
            <a:pPr marL="457200" lvl="1" indent="0">
              <a:buNone/>
              <a:defRPr/>
            </a:pPr>
            <a:endParaRPr lang="nl-BE" sz="2400" dirty="0"/>
          </a:p>
          <a:p>
            <a:pPr marL="0" indent="0">
              <a:buNone/>
              <a:defRPr/>
            </a:pPr>
            <a:endParaRPr lang="nl-BE" sz="2400" dirty="0"/>
          </a:p>
          <a:p>
            <a:pPr>
              <a:defRPr/>
            </a:pPr>
            <a:endParaRPr lang="nl-BE" sz="2400" dirty="0"/>
          </a:p>
        </p:txBody>
      </p:sp>
      <p:sp>
        <p:nvSpPr>
          <p:cNvPr id="9218" name="Titel 1"/>
          <p:cNvSpPr>
            <a:spLocks noGrp="1"/>
          </p:cNvSpPr>
          <p:nvPr>
            <p:ph type="title"/>
          </p:nvPr>
        </p:nvSpPr>
        <p:spPr/>
        <p:txBody>
          <a:bodyPr/>
          <a:lstStyle/>
          <a:p>
            <a:r>
              <a:rPr lang="nl-BE" altLang="nl-BE" smtClean="0"/>
              <a:t>Delegates</a:t>
            </a:r>
          </a:p>
        </p:txBody>
      </p:sp>
      <p:sp>
        <p:nvSpPr>
          <p:cNvPr id="2" name="Tijdelijke aanduiding voor voettekst 1"/>
          <p:cNvSpPr>
            <a:spLocks noGrp="1"/>
          </p:cNvSpPr>
          <p:nvPr>
            <p:ph type="ftr" sz="quarter" idx="12"/>
          </p:nvPr>
        </p:nvSpPr>
        <p:spPr/>
        <p:txBody>
          <a:bodyPr/>
          <a:lstStyle/>
          <a:p>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5</a:t>
            </a:fld>
            <a:endParaRPr lang="nl-BE" dirty="0"/>
          </a:p>
        </p:txBody>
      </p:sp>
    </p:spTree>
    <p:extLst>
      <p:ext uri="{BB962C8B-B14F-4D97-AF65-F5344CB8AC3E}">
        <p14:creationId xmlns:p14="http://schemas.microsoft.com/office/powerpoint/2010/main" val="3760649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dirty="0" smtClean="0"/>
              <a:t>DELEGATES</a:t>
            </a:r>
            <a:endParaRPr lang="en-GB"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6</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
        <p:nvSpPr>
          <p:cNvPr id="7" name="Tijdelijke aanduiding voor inhoud 6"/>
          <p:cNvSpPr>
            <a:spLocks noGrp="1"/>
          </p:cNvSpPr>
          <p:nvPr>
            <p:ph idx="1"/>
          </p:nvPr>
        </p:nvSpPr>
        <p:spPr/>
        <p:txBody>
          <a:bodyPr/>
          <a:lstStyle/>
          <a:p>
            <a:endParaRPr lang="en-GB" dirty="0"/>
          </a:p>
        </p:txBody>
      </p:sp>
      <p:pic>
        <p:nvPicPr>
          <p:cNvPr id="9" name="Afbeelding 8"/>
          <p:cNvPicPr>
            <a:picLocks noChangeAspect="1"/>
          </p:cNvPicPr>
          <p:nvPr/>
        </p:nvPicPr>
        <p:blipFill>
          <a:blip r:embed="rId2"/>
          <a:stretch>
            <a:fillRect/>
          </a:stretch>
        </p:blipFill>
        <p:spPr>
          <a:xfrm>
            <a:off x="467262" y="1228500"/>
            <a:ext cx="10351516" cy="4603500"/>
          </a:xfrm>
          <a:prstGeom prst="rect">
            <a:avLst/>
          </a:prstGeom>
        </p:spPr>
      </p:pic>
    </p:spTree>
    <p:extLst>
      <p:ext uri="{BB962C8B-B14F-4D97-AF65-F5344CB8AC3E}">
        <p14:creationId xmlns:p14="http://schemas.microsoft.com/office/powerpoint/2010/main" val="1949481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Afbeelding 9"/>
          <p:cNvPicPr>
            <a:picLocks noChangeAspect="1"/>
          </p:cNvPicPr>
          <p:nvPr/>
        </p:nvPicPr>
        <p:blipFill>
          <a:blip r:embed="rId2"/>
          <a:stretch>
            <a:fillRect/>
          </a:stretch>
        </p:blipFill>
        <p:spPr>
          <a:xfrm>
            <a:off x="335360" y="1153461"/>
            <a:ext cx="10585176" cy="4757383"/>
          </a:xfrm>
          <a:prstGeom prst="rect">
            <a:avLst/>
          </a:prstGeom>
        </p:spPr>
      </p:pic>
      <p:sp>
        <p:nvSpPr>
          <p:cNvPr id="3" name="Titel 2"/>
          <p:cNvSpPr>
            <a:spLocks noGrp="1"/>
          </p:cNvSpPr>
          <p:nvPr>
            <p:ph type="title"/>
          </p:nvPr>
        </p:nvSpPr>
        <p:spPr/>
        <p:txBody>
          <a:bodyPr/>
          <a:lstStyle/>
          <a:p>
            <a:r>
              <a:rPr lang="nl-BE" dirty="0" err="1" smtClean="0"/>
              <a:t>Delegates</a:t>
            </a:r>
            <a:r>
              <a:rPr lang="nl-BE" dirty="0" smtClean="0"/>
              <a:t> - </a:t>
            </a:r>
            <a:r>
              <a:rPr lang="nl-BE" dirty="0" err="1" smtClean="0"/>
              <a:t>mainwindow</a:t>
            </a:r>
            <a:endParaRPr lang="en-GB"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7</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
        <p:nvSpPr>
          <p:cNvPr id="7" name="Afgeronde rechthoek 6"/>
          <p:cNvSpPr/>
          <p:nvPr/>
        </p:nvSpPr>
        <p:spPr>
          <a:xfrm>
            <a:off x="1631504" y="2348880"/>
            <a:ext cx="4968552" cy="432048"/>
          </a:xfrm>
          <a:prstGeom prst="roundRect">
            <a:avLst/>
          </a:prstGeom>
          <a:noFill/>
          <a:ln>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fgeronde rechthoek 7"/>
          <p:cNvSpPr/>
          <p:nvPr/>
        </p:nvSpPr>
        <p:spPr>
          <a:xfrm>
            <a:off x="839416" y="4221088"/>
            <a:ext cx="3528392" cy="360040"/>
          </a:xfrm>
          <a:prstGeom prst="roundRect">
            <a:avLst/>
          </a:prstGeom>
          <a:noFill/>
          <a:ln>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kstvak 8"/>
          <p:cNvSpPr txBox="1"/>
          <p:nvPr/>
        </p:nvSpPr>
        <p:spPr>
          <a:xfrm>
            <a:off x="7968208" y="1988840"/>
            <a:ext cx="3997772" cy="1938992"/>
          </a:xfrm>
          <a:prstGeom prst="rect">
            <a:avLst/>
          </a:prstGeom>
          <a:noFill/>
          <a:ln w="28575">
            <a:solidFill>
              <a:srgbClr val="EC4B2F"/>
            </a:solidFill>
          </a:ln>
        </p:spPr>
        <p:txBody>
          <a:bodyPr wrap="square" rtlCol="0">
            <a:spAutoFit/>
          </a:bodyPr>
          <a:lstStyle/>
          <a:p>
            <a:r>
              <a:rPr lang="nl-BE" sz="2400" dirty="0" smtClean="0"/>
              <a:t>2 manieren om een </a:t>
            </a:r>
            <a:r>
              <a:rPr lang="nl-BE" sz="2400" dirty="0" err="1" smtClean="0"/>
              <a:t>delegate</a:t>
            </a:r>
            <a:r>
              <a:rPr lang="nl-BE" sz="2400" dirty="0" smtClean="0"/>
              <a:t> te creëren:</a:t>
            </a:r>
          </a:p>
          <a:p>
            <a:pPr marL="342900" indent="-342900">
              <a:buFontTx/>
              <a:buChar char="-"/>
            </a:pPr>
            <a:r>
              <a:rPr lang="nl-BE" sz="2400" dirty="0" smtClean="0"/>
              <a:t>new-commando</a:t>
            </a:r>
            <a:endParaRPr lang="en-GB" sz="2400" dirty="0" smtClean="0"/>
          </a:p>
          <a:p>
            <a:pPr marL="342900" indent="-342900">
              <a:buFontTx/>
              <a:buChar char="-"/>
            </a:pPr>
            <a:r>
              <a:rPr lang="nl-BE" sz="2400" dirty="0" smtClean="0"/>
              <a:t>Opgeven methodenaam</a:t>
            </a:r>
          </a:p>
        </p:txBody>
      </p:sp>
    </p:spTree>
    <p:extLst>
      <p:ext uri="{BB962C8B-B14F-4D97-AF65-F5344CB8AC3E}">
        <p14:creationId xmlns:p14="http://schemas.microsoft.com/office/powerpoint/2010/main" val="2354044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Afbeelding 9"/>
          <p:cNvPicPr>
            <a:picLocks noChangeAspect="1"/>
          </p:cNvPicPr>
          <p:nvPr/>
        </p:nvPicPr>
        <p:blipFill>
          <a:blip r:embed="rId2"/>
          <a:stretch>
            <a:fillRect/>
          </a:stretch>
        </p:blipFill>
        <p:spPr>
          <a:xfrm>
            <a:off x="335360" y="1153461"/>
            <a:ext cx="10585176" cy="4757383"/>
          </a:xfrm>
          <a:prstGeom prst="rect">
            <a:avLst/>
          </a:prstGeom>
        </p:spPr>
      </p:pic>
      <p:sp>
        <p:nvSpPr>
          <p:cNvPr id="3" name="Titel 2"/>
          <p:cNvSpPr>
            <a:spLocks noGrp="1"/>
          </p:cNvSpPr>
          <p:nvPr>
            <p:ph type="title"/>
          </p:nvPr>
        </p:nvSpPr>
        <p:spPr/>
        <p:txBody>
          <a:bodyPr/>
          <a:lstStyle/>
          <a:p>
            <a:r>
              <a:rPr lang="nl-BE" dirty="0" err="1" smtClean="0"/>
              <a:t>Delegates</a:t>
            </a:r>
            <a:r>
              <a:rPr lang="nl-BE" dirty="0" smtClean="0"/>
              <a:t> - </a:t>
            </a:r>
            <a:r>
              <a:rPr lang="nl-BE" dirty="0" err="1" smtClean="0"/>
              <a:t>mainwindow</a:t>
            </a:r>
            <a:endParaRPr lang="en-GB"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8</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
        <p:nvSpPr>
          <p:cNvPr id="7" name="Afgeronde rechthoek 6"/>
          <p:cNvSpPr/>
          <p:nvPr/>
        </p:nvSpPr>
        <p:spPr>
          <a:xfrm>
            <a:off x="3935760" y="2973319"/>
            <a:ext cx="3312368" cy="383673"/>
          </a:xfrm>
          <a:prstGeom prst="roundRect">
            <a:avLst/>
          </a:prstGeom>
          <a:noFill/>
          <a:ln>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fgeronde rechthoek 7"/>
          <p:cNvSpPr/>
          <p:nvPr/>
        </p:nvSpPr>
        <p:spPr>
          <a:xfrm>
            <a:off x="3935760" y="4835842"/>
            <a:ext cx="2304256" cy="360040"/>
          </a:xfrm>
          <a:prstGeom prst="roundRect">
            <a:avLst/>
          </a:prstGeom>
          <a:noFill/>
          <a:ln>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kstvak 8"/>
          <p:cNvSpPr txBox="1"/>
          <p:nvPr/>
        </p:nvSpPr>
        <p:spPr>
          <a:xfrm>
            <a:off x="7968208" y="1988840"/>
            <a:ext cx="3997772" cy="1938992"/>
          </a:xfrm>
          <a:prstGeom prst="rect">
            <a:avLst/>
          </a:prstGeom>
          <a:noFill/>
          <a:ln w="28575">
            <a:solidFill>
              <a:srgbClr val="EC4B2F"/>
            </a:solidFill>
          </a:ln>
        </p:spPr>
        <p:txBody>
          <a:bodyPr wrap="square" rtlCol="0">
            <a:spAutoFit/>
          </a:bodyPr>
          <a:lstStyle/>
          <a:p>
            <a:r>
              <a:rPr lang="nl-BE" sz="2400" dirty="0" smtClean="0"/>
              <a:t>2 manieren om een </a:t>
            </a:r>
            <a:r>
              <a:rPr lang="nl-BE" sz="2400" dirty="0" err="1" smtClean="0"/>
              <a:t>delegate</a:t>
            </a:r>
            <a:r>
              <a:rPr lang="nl-BE" sz="2400" dirty="0" smtClean="0"/>
              <a:t> uit te voeren:</a:t>
            </a:r>
          </a:p>
          <a:p>
            <a:pPr marL="342900" indent="-342900">
              <a:buFontTx/>
              <a:buChar char="-"/>
            </a:pPr>
            <a:r>
              <a:rPr lang="nl-BE" sz="2400" dirty="0" err="1" smtClean="0"/>
              <a:t>Invoke</a:t>
            </a:r>
            <a:r>
              <a:rPr lang="nl-BE" sz="2400" dirty="0" smtClean="0"/>
              <a:t>-commando</a:t>
            </a:r>
            <a:endParaRPr lang="en-GB" sz="2400" dirty="0" smtClean="0"/>
          </a:p>
          <a:p>
            <a:pPr marL="342900" indent="-342900">
              <a:buFontTx/>
              <a:buChar char="-"/>
            </a:pPr>
            <a:r>
              <a:rPr lang="nl-BE" sz="2400" dirty="0" err="1" smtClean="0"/>
              <a:t>Delegate</a:t>
            </a:r>
            <a:r>
              <a:rPr lang="nl-BE" sz="2400" dirty="0" smtClean="0"/>
              <a:t> gebruiken als methode =&gt; ()</a:t>
            </a:r>
          </a:p>
        </p:txBody>
      </p:sp>
    </p:spTree>
    <p:extLst>
      <p:ext uri="{BB962C8B-B14F-4D97-AF65-F5344CB8AC3E}">
        <p14:creationId xmlns:p14="http://schemas.microsoft.com/office/powerpoint/2010/main" val="748440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0" y="1152000"/>
            <a:ext cx="12192000" cy="4797280"/>
          </a:xfrm>
        </p:spPr>
        <p:txBody>
          <a:bodyPr>
            <a:noAutofit/>
          </a:bodyPr>
          <a:lstStyle/>
          <a:p>
            <a:pPr>
              <a:defRPr/>
            </a:pPr>
            <a:r>
              <a:rPr lang="nl-BE" dirty="0">
                <a:solidFill>
                  <a:schemeClr val="bg1">
                    <a:lumMod val="75000"/>
                  </a:schemeClr>
                </a:solidFill>
              </a:rPr>
              <a:t>Een </a:t>
            </a:r>
            <a:r>
              <a:rPr lang="nl-BE" dirty="0" err="1">
                <a:solidFill>
                  <a:schemeClr val="bg1">
                    <a:lumMod val="75000"/>
                  </a:schemeClr>
                </a:solidFill>
              </a:rPr>
              <a:t>delegate</a:t>
            </a:r>
            <a:r>
              <a:rPr lang="nl-BE" dirty="0">
                <a:solidFill>
                  <a:schemeClr val="bg1">
                    <a:lumMod val="75000"/>
                  </a:schemeClr>
                </a:solidFill>
              </a:rPr>
              <a:t> bepaalt hoe een methode eruit moet zien om gebruikt te kunnen worden, het bepaalt dus de structuur. Net zoals een int bepaalt dat de waarde een geheel getal moet zijn met een max grootte van 32 bits.</a:t>
            </a:r>
          </a:p>
          <a:p>
            <a:pPr marL="0" indent="0">
              <a:buNone/>
              <a:defRPr/>
            </a:pPr>
            <a:endParaRPr lang="nl-BE" dirty="0">
              <a:solidFill>
                <a:schemeClr val="bg1">
                  <a:lumMod val="75000"/>
                </a:schemeClr>
              </a:solidFill>
            </a:endParaRPr>
          </a:p>
          <a:p>
            <a:pPr>
              <a:defRPr/>
            </a:pPr>
            <a:r>
              <a:rPr lang="nl-BE" dirty="0">
                <a:solidFill>
                  <a:schemeClr val="bg1">
                    <a:lumMod val="75000"/>
                  </a:schemeClr>
                </a:solidFill>
              </a:rPr>
              <a:t>Een </a:t>
            </a:r>
            <a:r>
              <a:rPr lang="nl-BE" dirty="0" err="1">
                <a:solidFill>
                  <a:schemeClr val="bg1">
                    <a:lumMod val="75000"/>
                  </a:schemeClr>
                </a:solidFill>
              </a:rPr>
              <a:t>delegate</a:t>
            </a:r>
            <a:r>
              <a:rPr lang="nl-BE" dirty="0">
                <a:solidFill>
                  <a:schemeClr val="bg1">
                    <a:lumMod val="75000"/>
                  </a:schemeClr>
                </a:solidFill>
              </a:rPr>
              <a:t> bevat een referentie naar een methode die voldoet aan de opgegeven structuur</a:t>
            </a:r>
          </a:p>
          <a:p>
            <a:pPr>
              <a:defRPr/>
            </a:pPr>
            <a:endParaRPr lang="nl-BE" dirty="0"/>
          </a:p>
          <a:p>
            <a:pPr>
              <a:defRPr/>
            </a:pPr>
            <a:r>
              <a:rPr lang="nl-BE" dirty="0"/>
              <a:t>D.m.v. een </a:t>
            </a:r>
            <a:r>
              <a:rPr lang="nl-BE" dirty="0" err="1"/>
              <a:t>delegate</a:t>
            </a:r>
            <a:r>
              <a:rPr lang="nl-BE" dirty="0"/>
              <a:t> kunnen we een methode als parameter meegeven.</a:t>
            </a:r>
          </a:p>
          <a:p>
            <a:pPr marL="0" indent="0">
              <a:buNone/>
              <a:defRPr/>
            </a:pPr>
            <a:endParaRPr lang="nl-BE" dirty="0"/>
          </a:p>
          <a:p>
            <a:pPr marL="0" indent="0">
              <a:buNone/>
              <a:defRPr/>
            </a:pPr>
            <a:endParaRPr lang="nl-BE" dirty="0"/>
          </a:p>
          <a:p>
            <a:pPr>
              <a:defRPr/>
            </a:pPr>
            <a:endParaRPr lang="nl-BE" dirty="0"/>
          </a:p>
        </p:txBody>
      </p:sp>
      <p:sp>
        <p:nvSpPr>
          <p:cNvPr id="5122" name="Titel 1"/>
          <p:cNvSpPr>
            <a:spLocks noGrp="1"/>
          </p:cNvSpPr>
          <p:nvPr>
            <p:ph type="title"/>
          </p:nvPr>
        </p:nvSpPr>
        <p:spPr/>
        <p:txBody>
          <a:bodyPr/>
          <a:lstStyle/>
          <a:p>
            <a:r>
              <a:rPr lang="nl-BE" altLang="nl-BE" smtClean="0"/>
              <a:t>Delegates</a:t>
            </a:r>
          </a:p>
        </p:txBody>
      </p:sp>
      <p:sp>
        <p:nvSpPr>
          <p:cNvPr id="2" name="Tijdelijke aanduiding voor voettekst 1"/>
          <p:cNvSpPr>
            <a:spLocks noGrp="1"/>
          </p:cNvSpPr>
          <p:nvPr>
            <p:ph type="ftr" sz="quarter" idx="12"/>
          </p:nvPr>
        </p:nvSpPr>
        <p:spPr/>
        <p:txBody>
          <a:bodyPr/>
          <a:lstStyle/>
          <a:p>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9</a:t>
            </a:fld>
            <a:endParaRPr lang="nl-BE" dirty="0"/>
          </a:p>
        </p:txBody>
      </p:sp>
    </p:spTree>
    <p:extLst>
      <p:ext uri="{BB962C8B-B14F-4D97-AF65-F5344CB8AC3E}">
        <p14:creationId xmlns:p14="http://schemas.microsoft.com/office/powerpoint/2010/main" val="472442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TM_presentatie_eng">
  <a:themeElements>
    <a:clrScheme name="Lessius">
      <a:dk1>
        <a:srgbClr val="003C72"/>
      </a:dk1>
      <a:lt1>
        <a:srgbClr val="FFFFFF"/>
      </a:lt1>
      <a:dk2>
        <a:srgbClr val="003C72"/>
      </a:dk2>
      <a:lt2>
        <a:srgbClr val="FFFFFF"/>
      </a:lt2>
      <a:accent1>
        <a:srgbClr val="00A9E5"/>
      </a:accent1>
      <a:accent2>
        <a:srgbClr val="67CBEF"/>
      </a:accent2>
      <a:accent3>
        <a:srgbClr val="CCEEFA"/>
      </a:accent3>
      <a:accent4>
        <a:srgbClr val="406D96"/>
      </a:accent4>
      <a:accent5>
        <a:srgbClr val="7F9DB9"/>
      </a:accent5>
      <a:accent6>
        <a:srgbClr val="BECEDD"/>
      </a:accent6>
      <a:hlink>
        <a:srgbClr val="118EFF"/>
      </a:hlink>
      <a:folHlink>
        <a:srgbClr val="7030A0"/>
      </a:folHlink>
    </a:clrScheme>
    <a:fontScheme name="Lessiu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e1.pptx" id="{ED54B689-5828-438A-BD24-F36E3D0B8BE1}" vid="{74606596-C356-40A3-9671-58AEEA27AC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mageCreateDate xmlns="C8C88115-7F9B-47BC-AA65-BADDFCC88B97" xsi:nil="true"/>
    <PublishingExpirationDate xmlns="http://schemas.microsoft.com/sharepoint/v3" xsi:nil="true"/>
    <PublishingStartDate xmlns="http://schemas.microsoft.com/sharepoint/v3" xsi:nil="true"/>
    <wic_System_Copyright xmlns="http://schemas.microsoft.com/sharepoint/v3/fields" xsi:nil="true"/>
  </documentManagement>
</p:properties>
</file>

<file path=customXml/item3.xml><?xml version="1.0" encoding="utf-8"?>
<ct:contentTypeSchema xmlns:ct="http://schemas.microsoft.com/office/2006/metadata/contentType" xmlns:ma="http://schemas.microsoft.com/office/2006/metadata/properties/metaAttributes" ct:_="" ma:_="" ma:contentTypeName="Afbeeldingsactivum" ma:contentTypeID="0x0101009148F5A04DDD49CBA7127AADA5FB792B00AADE34325A8B49CDA8BB4DB53328F21400F3228F8E0680774192AC1BAECC5509AD" ma:contentTypeVersion="3" ma:contentTypeDescription="Een afbeelding uploaden." ma:contentTypeScope="" ma:versionID="f51c5e50cf0a9e8078e614a2508d88f8">
  <xsd:schema xmlns:xsd="http://www.w3.org/2001/XMLSchema" xmlns:xs="http://www.w3.org/2001/XMLSchema" xmlns:p="http://schemas.microsoft.com/office/2006/metadata/properties" xmlns:ns1="http://schemas.microsoft.com/sharepoint/v3" xmlns:ns2="C8C88115-7F9B-47BC-AA65-BADDFCC88B97" xmlns:ns3="http://schemas.microsoft.com/sharepoint/v3/fields" xmlns:ns4="c8c88115-7f9b-47bc-aa65-baddfcc88b97" targetNamespace="http://schemas.microsoft.com/office/2006/metadata/properties" ma:root="true" ma:fieldsID="5ce3ee2fe6c52dda15b89bd817277219" ns1:_="" ns2:_="" ns3:_="" ns4:_="">
    <xsd:import namespace="http://schemas.microsoft.com/sharepoint/v3"/>
    <xsd:import namespace="C8C88115-7F9B-47BC-AA65-BADDFCC88B97"/>
    <xsd:import namespace="http://schemas.microsoft.com/sharepoint/v3/fields"/>
    <xsd:import namespace="c8c88115-7f9b-47bc-aa65-baddfcc88b97"/>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1:PublishingStartDate" minOccurs="0"/>
                <xsd:element ref="ns1:PublishingExpirationDate"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Pad van URL" ma:hidden="true" ma:list="Docs" ma:internalName="FileRef" ma:readOnly="true" ma:showField="FullUrl">
      <xsd:simpleType>
        <xsd:restriction base="dms:Lookup"/>
      </xsd:simpleType>
    </xsd:element>
    <xsd:element name="File_x0020_Type" ma:index="9" nillable="true" ma:displayName="Bestandstype" ma:hidden="true" ma:internalName="File_x0020_Type" ma:readOnly="true">
      <xsd:simpleType>
        <xsd:restriction base="dms:Text"/>
      </xsd:simpleType>
    </xsd:element>
    <xsd:element name="HTML_x0020_File_x0020_Type" ma:index="10" nillable="true" ma:displayName="HTML-bestandstype" ma:hidden="true" ma:internalName="HTML_x0020_File_x0020_Type" ma:readOnly="true">
      <xsd:simpleType>
        <xsd:restriction base="dms:Text"/>
      </xsd:simpleType>
    </xsd:element>
    <xsd:element name="FSObjType" ma:index="11" nillable="true" ma:displayName="Itemtype" ma:hidden="true" ma:list="Docs" ma:internalName="FSObjType" ma:readOnly="true" ma:showField="FSType">
      <xsd:simpleType>
        <xsd:restriction base="dms:Lookup"/>
      </xsd:simpleType>
    </xsd:element>
    <xsd:element name="PublishingStartDate" ma:index="27" nillable="true" ma:displayName="Begindatum van de planning" ma:description="" ma:hidden="true" ma:internalName="PublishingStartDate">
      <xsd:simpleType>
        <xsd:restriction base="dms:Unknown"/>
      </xsd:simpleType>
    </xsd:element>
    <xsd:element name="PublishingExpirationDate" ma:index="28" nillable="true" ma:displayName="Einddatum van de planning"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8C88115-7F9B-47BC-AA65-BADDFCC88B97" elementFormDefault="qualified">
    <xsd:import namespace="http://schemas.microsoft.com/office/2006/documentManagement/types"/>
    <xsd:import namespace="http://schemas.microsoft.com/office/infopath/2007/PartnerControls"/>
    <xsd:element name="ThumbnailExists" ma:index="18" nillable="true" ma:displayName="Miniatuur bestaat" ma:default="FALSE" ma:hidden="true" ma:internalName="ThumbnailExists" ma:readOnly="true">
      <xsd:simpleType>
        <xsd:restriction base="dms:Boolean"/>
      </xsd:simpleType>
    </xsd:element>
    <xsd:element name="PreviewExists" ma:index="19" nillable="true" ma:displayName="Voorbeeld bestaat" ma:default="FALSE" ma:hidden="true" ma:internalName="PreviewExists" ma:readOnly="true">
      <xsd:simpleType>
        <xsd:restriction base="dms:Boolean"/>
      </xsd:simpleType>
    </xsd:element>
    <xsd:element name="ImageWidth" ma:index="20" nillable="true" ma:displayName="Breedte" ma:internalName="ImageWidth" ma:readOnly="true">
      <xsd:simpleType>
        <xsd:restriction base="dms:Unknown"/>
      </xsd:simpleType>
    </xsd:element>
    <xsd:element name="ImageHeight" ma:index="22" nillable="true" ma:displayName="Hoogte" ma:internalName="ImageHeight" ma:readOnly="true">
      <xsd:simpleType>
        <xsd:restriction base="dms:Unknown"/>
      </xsd:simpleType>
    </xsd:element>
    <xsd:element name="ImageCreateDate" ma:index="25" nillable="true" ma:displayName="Afbeelding gemaakt op"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8c88115-7f9b-47bc-aa65-baddfcc88b97" elementFormDefault="qualified">
    <xsd:import namespace="http://schemas.microsoft.com/office/2006/documentManagement/types"/>
    <xsd:import namespace="http://schemas.microsoft.com/office/infopath/2007/PartnerControls"/>
    <xsd:element name="MediaServiceMetadata" ma:index="29" nillable="true" ma:displayName="MediaServiceMetadata" ma:hidden="true" ma:internalName="MediaServiceMetadata" ma:readOnly="true">
      <xsd:simpleType>
        <xsd:restriction base="dms:Note"/>
      </xsd:simpleType>
    </xsd:element>
    <xsd:element name="MediaServiceFastMetadata" ma:index="3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eur"/>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ma:index="23" ma:displayName="Opmerkingen"/>
        <xsd:element name="keywords" minOccurs="0" maxOccurs="1" type="xsd:string" ma:index="14" ma:displayName="Trefwoorden"/>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13BCFD-9570-4B4F-BFE3-356B8E06CA24}">
  <ds:schemaRefs>
    <ds:schemaRef ds:uri="http://schemas.microsoft.com/sharepoint/v3/contenttype/forms"/>
  </ds:schemaRefs>
</ds:datastoreItem>
</file>

<file path=customXml/itemProps2.xml><?xml version="1.0" encoding="utf-8"?>
<ds:datastoreItem xmlns:ds="http://schemas.openxmlformats.org/officeDocument/2006/customXml" ds:itemID="{84F79AF1-9348-42A5-8BA2-CB56386F0208}">
  <ds:schemaRefs>
    <ds:schemaRef ds:uri="http://schemas.microsoft.com/office/2006/documentManagement/types"/>
    <ds:schemaRef ds:uri="http://schemas.openxmlformats.org/package/2006/metadata/core-properties"/>
    <ds:schemaRef ds:uri="http://purl.org/dc/elements/1.1/"/>
    <ds:schemaRef ds:uri="3f990481-ab93-40a5-af1d-fa0a4386ebd9"/>
    <ds:schemaRef ds:uri="http://www.w3.org/XML/1998/namespace"/>
    <ds:schemaRef ds:uri="http://purl.org/dc/dcmitype/"/>
    <ds:schemaRef ds:uri="http://purl.org/dc/terms/"/>
    <ds:schemaRef ds:uri="http://schemas.microsoft.com/office/infopath/2007/PartnerControls"/>
    <ds:schemaRef ds:uri="http://schemas.microsoft.com/office/2006/metadata/properties"/>
    <ds:schemaRef ds:uri="C8C88115-7F9B-47BC-AA65-BADDFCC88B97"/>
    <ds:schemaRef ds:uri="http://schemas.microsoft.com/sharepoint/v3"/>
    <ds:schemaRef ds:uri="http://schemas.microsoft.com/sharepoint/v3/fields"/>
  </ds:schemaRefs>
</ds:datastoreItem>
</file>

<file path=customXml/itemProps3.xml><?xml version="1.0" encoding="utf-8"?>
<ds:datastoreItem xmlns:ds="http://schemas.openxmlformats.org/officeDocument/2006/customXml" ds:itemID="{768F3091-B728-4D79-A473-D5CA07C25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8C88115-7F9B-47BC-AA65-BADDFCC88B97"/>
    <ds:schemaRef ds:uri="http://schemas.microsoft.com/sharepoint/v3/fields"/>
    <ds:schemaRef ds:uri="c8c88115-7f9b-47bc-aa65-baddfcc88b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Presentatie</Template>
  <TotalTime>4891</TotalTime>
  <Words>833</Words>
  <Application>Microsoft Office PowerPoint</Application>
  <PresentationFormat>Breedbeeld</PresentationFormat>
  <Paragraphs>197</Paragraphs>
  <Slides>18</Slides>
  <Notes>1</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18</vt:i4>
      </vt:variant>
    </vt:vector>
  </HeadingPairs>
  <TitlesOfParts>
    <vt:vector size="25" baseType="lpstr">
      <vt:lpstr>Arial</vt:lpstr>
      <vt:lpstr>Calibri</vt:lpstr>
      <vt:lpstr>Consolas</vt:lpstr>
      <vt:lpstr>SFMono-Regular</vt:lpstr>
      <vt:lpstr>Trebuchet MS</vt:lpstr>
      <vt:lpstr>Verdana</vt:lpstr>
      <vt:lpstr>TM_presentatie_eng</vt:lpstr>
      <vt:lpstr>Delegates</vt:lpstr>
      <vt:lpstr>Delegates</vt:lpstr>
      <vt:lpstr>DELEGATES</vt:lpstr>
      <vt:lpstr>DELEGATES</vt:lpstr>
      <vt:lpstr>Delegates</vt:lpstr>
      <vt:lpstr>DELEGATES</vt:lpstr>
      <vt:lpstr>Delegates - mainwindow</vt:lpstr>
      <vt:lpstr>Delegates - mainwindow</vt:lpstr>
      <vt:lpstr>Delegates</vt:lpstr>
      <vt:lpstr>DELEGATES – ALS PARAMETER</vt:lpstr>
      <vt:lpstr>DELEGATES – ALS PARAMETER</vt:lpstr>
      <vt:lpstr>DELEGATES – ALS PARAMETER</vt:lpstr>
      <vt:lpstr>.NET Framework en Delegates</vt:lpstr>
      <vt:lpstr>.NET Framework en Delegates</vt:lpstr>
      <vt:lpstr>Reeds voorgedefineerde Delegates: FUNC</vt:lpstr>
      <vt:lpstr>Reeds voorgedefineerde Delegates: FUNC</vt:lpstr>
      <vt:lpstr>Reeds voorgedefineerde Delegates: ACTION</vt:lpstr>
      <vt:lpstr>Bronnen</vt:lpstr>
    </vt:vector>
  </TitlesOfParts>
  <Company>Thomas More Mechelen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Maaike Van Den Bulck</dc:creator>
  <cp:keywords/>
  <dc:description/>
  <cp:lastModifiedBy>Maaike Van Den Bulck</cp:lastModifiedBy>
  <cp:revision>65</cp:revision>
  <dcterms:created xsi:type="dcterms:W3CDTF">2020-03-24T08:23:30Z</dcterms:created>
  <dcterms:modified xsi:type="dcterms:W3CDTF">2020-09-16T19:30:43Z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0x0101009148F5A04DDD49CBA7127AADA5FB792B00AADE34325A8B49CDA8BB4DB53328F21400F3228F8E0680774192AC1BAECC5509AD</vt:lpwstr>
  </property>
  <property fmtid="{D5CDD505-2E9C-101B-9397-08002B2CF9AE}" pid="3" name="TaxKeyword">
    <vt:lpwstr/>
  </property>
  <property fmtid="{D5CDD505-2E9C-101B-9397-08002B2CF9AE}" pid="4" name="TMDocumentType">
    <vt:lpwstr/>
  </property>
  <property fmtid="{D5CDD505-2E9C-101B-9397-08002B2CF9AE}" pid="5" name="TMRubriek">
    <vt:lpwstr/>
  </property>
  <property fmtid="{D5CDD505-2E9C-101B-9397-08002B2CF9AE}" pid="6" name="Marcom rubriek">
    <vt:lpwstr>Template</vt:lpwstr>
  </property>
  <property fmtid="{D5CDD505-2E9C-101B-9397-08002B2CF9AE}" pid="7" name="Template subrubriek">
    <vt:lpwstr>Presentatie</vt:lpwstr>
  </property>
  <property fmtid="{D5CDD505-2E9C-101B-9397-08002B2CF9AE}" pid="8" name="vzw">
    <vt:lpwstr>TM</vt:lpwstr>
  </property>
  <property fmtid="{D5CDD505-2E9C-101B-9397-08002B2CF9AE}" pid="9" name="Template subrubriek0">
    <vt:lpwstr>Presentatie</vt:lpwstr>
  </property>
  <property fmtid="{D5CDD505-2E9C-101B-9397-08002B2CF9AE}" pid="10" name="SharedWithUsers">
    <vt:lpwstr>737;#Van Coillie Bart</vt:lpwstr>
  </property>
</Properties>
</file>