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DB222-07C3-4183-859D-37C98E52A685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80BC4-ED32-4A00-BB68-69B150DD38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9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502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9016E-A61A-4A35-B00B-9B81C25D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52A6C-3ADF-4B07-9344-EF9257B8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0429E-CB3D-4B09-8CEE-CB13961C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B770B-435E-420E-9FFD-4AD3429B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025D06-477E-43A4-B9A6-8E6D8116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DDF36-87F1-4194-8791-5B0A476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9D1316-700A-4900-B93A-9B082AAA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2B9D07-9556-49D3-A2B1-BAA2452D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67F438-B44C-4381-A548-E398533C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4AD42-25FC-4341-80A5-3B90DBA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7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4677C-38D1-43A7-8923-A804D18AE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03EF77-B3A2-4E81-9D6E-45B1A245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FA1CC-BC28-4528-A652-8E1E5719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703110-F60E-4D4D-8907-B718271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46EA2-9B7D-47EA-BB1F-0DE4D82F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AE512-63EA-4792-B35B-373E9A36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D0796-74BB-41C7-8355-16845FF4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B1746-F154-404B-BE47-123F49BB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5E1EE0-6C11-4C9A-8592-82506601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41791-BEF4-4DF5-A83D-495E59F0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267C-DC36-4016-97C3-E48E03A0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BE9E3-8845-41C8-8A81-80C906DC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82EA2-AF48-4E66-8E28-E5AB9506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4B0A3-2F3E-4721-9E74-6CC6F69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622CE-420D-4EA9-938D-D2105C4A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7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4AAAF-DDA0-4F9F-B291-25F6F489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711E6-9666-453F-AB27-A28325FDB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B1878-229C-46E2-B9B9-96260474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A0B1A4-EFD2-41AE-9217-7635297C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9394D-46F0-46E6-A6E2-1DBCBF14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3D5A08-A532-477E-96B9-BA9F4D34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A3260-BDA6-4756-B419-57EC42EA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05F865-49EB-41D4-A7E2-40A1E03A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13242-8BA1-4957-9B49-FE3AB3A40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49853C-7AA6-497A-A89B-583400AD7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A77C2E-1929-4E71-AA75-DCA069A06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ED0E0-F86D-4E32-8F25-94824B86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D87549-3A2B-4AFA-8764-B56BD73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D9B1C7-B65C-4B02-8F57-E898E79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9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4B213-D214-4EAC-9481-91CCDF5E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4C6A2-FFB3-46B9-8011-39ED2343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AB0580-B318-47D2-B6E8-8A9E6D50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0F256-B9B9-4709-B3A2-C4577120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17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F1C1BB-4C25-4AC8-9978-29807EFB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B83C7E-10CD-43A2-902E-2B669B2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CC9BF5-31EB-495C-B38C-8D07B796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0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DC057-C0C3-4F39-9E6B-9989F556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B7934-0738-4E6D-B078-0B5E178E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C5B023-C3DD-42E2-9806-0635AF99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D17ABD-7996-4E52-8137-1F24C4F3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9E6F24-2A14-451C-805D-B300DFF9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92A590-754B-42E4-BDEE-6DE0C24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1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49E00-E0B9-4551-947B-5302EBA8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5C36A4-57C6-4891-A915-2D05AFBC2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37BC92-EFB9-4A6D-96B9-CDEAADBEF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348044-D163-4F96-AAD6-4885ABD1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D20D06-11A4-4334-BAAB-EBA2EB24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06654-612B-4B93-9D9F-A95D43E2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3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A4E960-202D-4E7F-9A17-532F5D14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D3A5FE-792F-4980-B428-03B94636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D4927-1947-4446-B30F-355C62CD3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D1A2-E3D5-4AB1-AC91-A9598243D9CA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C8687-2A28-47F0-A54A-5A57C0BC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5B0DF-A301-474D-90F3-92640F40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EAC7-A5A3-423D-BD14-339141BE8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0" y="9447"/>
            <a:ext cx="3657600" cy="6870193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-1416050" ty="0" sx="86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-7638" y="-447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gradFill>
            <a:gsLst>
              <a:gs pos="0">
                <a:srgbClr val="262626">
                  <a:alpha val="49803"/>
                </a:srgbClr>
              </a:gs>
              <a:gs pos="61000">
                <a:srgbClr val="F2F2F2">
                  <a:alpha val="49803"/>
                </a:srgbClr>
              </a:gs>
              <a:gs pos="100000">
                <a:srgbClr val="7F7F7F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102016" y="-28352"/>
            <a:ext cx="9182582" cy="6876905"/>
          </a:xfrm>
          <a:custGeom>
            <a:avLst/>
            <a:gdLst/>
            <a:ahLst/>
            <a:cxnLst/>
            <a:rect l="l" t="t" r="r" b="b"/>
            <a:pathLst>
              <a:path w="9101559" h="6876905" extrusionOk="0">
                <a:moveTo>
                  <a:pt x="0" y="22860"/>
                </a:moveTo>
                <a:lnTo>
                  <a:pt x="9101559" y="0"/>
                </a:lnTo>
                <a:lnTo>
                  <a:pt x="9101559" y="6857999"/>
                </a:lnTo>
                <a:lnTo>
                  <a:pt x="547018" y="6876905"/>
                </a:lnTo>
                <a:lnTo>
                  <a:pt x="0" y="22860"/>
                </a:lnTo>
                <a:close/>
              </a:path>
            </a:pathLst>
          </a:custGeom>
          <a:gradFill>
            <a:gsLst>
              <a:gs pos="0">
                <a:srgbClr val="262626">
                  <a:alpha val="94901"/>
                </a:srgbClr>
              </a:gs>
              <a:gs pos="100000">
                <a:srgbClr val="59595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505834" y="921942"/>
            <a:ext cx="2415045" cy="646331"/>
          </a:xfrm>
          <a:prstGeom prst="rect">
            <a:avLst/>
          </a:prstGeom>
          <a:solidFill>
            <a:srgbClr val="34203C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4768770" y="2222338"/>
            <a:ext cx="6420327" cy="2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412584" y="921942"/>
            <a:ext cx="93250" cy="646331"/>
          </a:xfrm>
          <a:prstGeom prst="rect">
            <a:avLst/>
          </a:prstGeom>
          <a:solidFill>
            <a:srgbClr val="372258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7"/>
          <p:cNvGraphicFramePr/>
          <p:nvPr>
            <p:extLst>
              <p:ext uri="{D42A27DB-BD31-4B8C-83A1-F6EECF244321}">
                <p14:modId xmlns:p14="http://schemas.microsoft.com/office/powerpoint/2010/main" val="128114293"/>
              </p:ext>
            </p:extLst>
          </p:nvPr>
        </p:nvGraphicFramePr>
        <p:xfrm>
          <a:off x="3809999" y="802968"/>
          <a:ext cx="8178875" cy="48435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Quattrocento Sans"/>
                        <a:buNone/>
                      </a:pPr>
                      <a:r>
                        <a:rPr lang="pt-BR" sz="3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Ellizabeth Silva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75 </a:t>
                      </a:r>
                      <a:endParaRPr lang="pt-BR" sz="1400" b="0" dirty="0">
                        <a:effectLst/>
                      </a:endParaRPr>
                    </a:p>
                    <a:p>
                      <a:r>
                        <a:rPr lang="pt-B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Ocupação</a:t>
                      </a: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Aposentada, é </a:t>
                      </a:r>
                      <a:r>
                        <a:rPr lang="pt-B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empresária, os filhos administram os negócios de sua empresa. 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Aplicativos:</a:t>
                      </a:r>
                      <a:endParaRPr lang="pt-BR" sz="1400" b="0" dirty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Instagram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WhatsApp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Facebook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52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dirty="0" err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Motivações</a:t>
                      </a:r>
                      <a:r>
                        <a:rPr lang="en-US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400" b="0" i="0" u="none" strike="no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Aproveitar o melhor da vida.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Viajar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Ajudar na educação dos netos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Frustrações</a:t>
                      </a:r>
                      <a:endParaRPr lang="pt-BR" sz="1400" b="1" dirty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 acima da média, saúde prejudicada.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Gostaria de ter deixado a empresa em uma situação melhor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Viúva 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Hobbies, História</a:t>
                      </a:r>
                      <a:endParaRPr lang="pt-BR" sz="1400" b="1" dirty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Hidroginástica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Cuidado com as plantas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>
                          <a:effectLst/>
                        </a:rPr>
                        <a:t>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Perdeu o marido muito cedo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Montou uma empresa de médio porte.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3" name="Google Shape;183;p7"/>
          <p:cNvSpPr txBox="1"/>
          <p:nvPr/>
        </p:nvSpPr>
        <p:spPr>
          <a:xfrm>
            <a:off x="899374" y="968107"/>
            <a:ext cx="16216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" name="image6.jpg">
            <a:extLst>
              <a:ext uri="{FF2B5EF4-FFF2-40B4-BE49-F238E27FC236}">
                <a16:creationId xmlns:a16="http://schemas.microsoft.com/office/drawing/2014/main" id="{4C45878C-0F1D-4E14-9926-919CAF38A80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79650" y="1406374"/>
            <a:ext cx="2216350" cy="17811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/>
          <p:nvPr/>
        </p:nvSpPr>
        <p:spPr>
          <a:xfrm>
            <a:off x="0" y="9447"/>
            <a:ext cx="3657600" cy="6870193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-1416050" ty="0" sx="86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-7638" y="-447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gradFill>
            <a:gsLst>
              <a:gs pos="0">
                <a:srgbClr val="262626">
                  <a:alpha val="49803"/>
                </a:srgbClr>
              </a:gs>
              <a:gs pos="61000">
                <a:srgbClr val="F2F2F2">
                  <a:alpha val="49803"/>
                </a:srgbClr>
              </a:gs>
              <a:gs pos="100000">
                <a:srgbClr val="7F7F7F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3102016" y="-28352"/>
            <a:ext cx="9182582" cy="6876905"/>
          </a:xfrm>
          <a:custGeom>
            <a:avLst/>
            <a:gdLst/>
            <a:ahLst/>
            <a:cxnLst/>
            <a:rect l="l" t="t" r="r" b="b"/>
            <a:pathLst>
              <a:path w="9101559" h="6876905" extrusionOk="0">
                <a:moveTo>
                  <a:pt x="0" y="22860"/>
                </a:moveTo>
                <a:lnTo>
                  <a:pt x="9101559" y="0"/>
                </a:lnTo>
                <a:lnTo>
                  <a:pt x="9101559" y="6857999"/>
                </a:lnTo>
                <a:lnTo>
                  <a:pt x="547018" y="6876905"/>
                </a:lnTo>
                <a:lnTo>
                  <a:pt x="0" y="22860"/>
                </a:lnTo>
                <a:close/>
              </a:path>
            </a:pathLst>
          </a:custGeom>
          <a:gradFill>
            <a:gsLst>
              <a:gs pos="0">
                <a:srgbClr val="262626">
                  <a:alpha val="94901"/>
                </a:srgbClr>
              </a:gs>
              <a:gs pos="100000">
                <a:srgbClr val="59595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505834" y="921942"/>
            <a:ext cx="2415045" cy="646331"/>
          </a:xfrm>
          <a:prstGeom prst="rect">
            <a:avLst/>
          </a:prstGeom>
          <a:solidFill>
            <a:srgbClr val="34203C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4768770" y="2222338"/>
            <a:ext cx="6420327" cy="2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412584" y="921942"/>
            <a:ext cx="93250" cy="646331"/>
          </a:xfrm>
          <a:prstGeom prst="rect">
            <a:avLst/>
          </a:prstGeom>
          <a:solidFill>
            <a:srgbClr val="372258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8"/>
          <p:cNvGraphicFramePr/>
          <p:nvPr>
            <p:extLst>
              <p:ext uri="{D42A27DB-BD31-4B8C-83A1-F6EECF244321}">
                <p14:modId xmlns:p14="http://schemas.microsoft.com/office/powerpoint/2010/main" val="239784330"/>
              </p:ext>
            </p:extLst>
          </p:nvPr>
        </p:nvGraphicFramePr>
        <p:xfrm>
          <a:off x="3809999" y="802968"/>
          <a:ext cx="8178875" cy="5026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Quattrocento Sans"/>
                        <a:buNone/>
                      </a:pPr>
                      <a:r>
                        <a:rPr lang="pt-BR" sz="3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João Oliveira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Ocupação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Técnico de informática , funcionário de uma microempresa de infraestrutura . </a:t>
                      </a:r>
                      <a:br>
                        <a:rPr lang="pt-BR" sz="14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Aplicativos: </a:t>
                      </a:r>
                      <a:endParaRPr lang="pt-BR" sz="1400" b="0" dirty="0">
                        <a:effectLst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Aplicativos </a:t>
                      </a:r>
                      <a:b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bancos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Tinder</a:t>
                      </a:r>
                      <a:endParaRPr lang="pt-B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Motivações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Procura uma condição financeira melhor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 abrir sua própria empresa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procura de uma namorada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Frustrações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Depressão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Solidão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Muitas dividas 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Hobbies</a:t>
                      </a: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, História</a:t>
                      </a:r>
                      <a:endParaRPr sz="1400" b="1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Assistir séries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Frequenta bares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Divorciado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 de 3 filhos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Formado em técnico de informática industrial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Google Shape;197;p8"/>
          <p:cNvSpPr txBox="1"/>
          <p:nvPr/>
        </p:nvSpPr>
        <p:spPr>
          <a:xfrm>
            <a:off x="899374" y="968107"/>
            <a:ext cx="16216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image17.png">
            <a:extLst>
              <a:ext uri="{FF2B5EF4-FFF2-40B4-BE49-F238E27FC236}">
                <a16:creationId xmlns:a16="http://schemas.microsoft.com/office/drawing/2014/main" id="{F4AEFB5C-9B71-4E3B-824C-CF02F7E650E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79650" y="1394207"/>
            <a:ext cx="2257263" cy="1782116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9447"/>
            <a:ext cx="3657600" cy="6870193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-1416050" ty="0" sx="86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-7638" y="-447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46026" h="6870193" extrusionOk="0">
                <a:moveTo>
                  <a:pt x="0" y="12192"/>
                </a:moveTo>
                <a:lnTo>
                  <a:pt x="3096517" y="0"/>
                </a:lnTo>
                <a:lnTo>
                  <a:pt x="3646026" y="6870192"/>
                </a:lnTo>
                <a:lnTo>
                  <a:pt x="0" y="6870193"/>
                </a:lnTo>
                <a:lnTo>
                  <a:pt x="0" y="12192"/>
                </a:lnTo>
                <a:close/>
              </a:path>
            </a:pathLst>
          </a:custGeom>
          <a:gradFill>
            <a:gsLst>
              <a:gs pos="0">
                <a:srgbClr val="262626">
                  <a:alpha val="49803"/>
                </a:srgbClr>
              </a:gs>
              <a:gs pos="61000">
                <a:srgbClr val="F2F2F2">
                  <a:alpha val="49803"/>
                </a:srgbClr>
              </a:gs>
              <a:gs pos="100000">
                <a:srgbClr val="7F7F7F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3102016" y="-28352"/>
            <a:ext cx="9182582" cy="6876905"/>
          </a:xfrm>
          <a:custGeom>
            <a:avLst/>
            <a:gdLst/>
            <a:ahLst/>
            <a:cxnLst/>
            <a:rect l="l" t="t" r="r" b="b"/>
            <a:pathLst>
              <a:path w="9101559" h="6876905" extrusionOk="0">
                <a:moveTo>
                  <a:pt x="0" y="22860"/>
                </a:moveTo>
                <a:lnTo>
                  <a:pt x="9101559" y="0"/>
                </a:lnTo>
                <a:lnTo>
                  <a:pt x="9101559" y="6857999"/>
                </a:lnTo>
                <a:lnTo>
                  <a:pt x="547018" y="6876905"/>
                </a:lnTo>
                <a:lnTo>
                  <a:pt x="0" y="22860"/>
                </a:lnTo>
                <a:close/>
              </a:path>
            </a:pathLst>
          </a:custGeom>
          <a:gradFill>
            <a:gsLst>
              <a:gs pos="0">
                <a:srgbClr val="262626">
                  <a:alpha val="94901"/>
                </a:srgbClr>
              </a:gs>
              <a:gs pos="100000">
                <a:srgbClr val="595959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05834" y="921942"/>
            <a:ext cx="2415045" cy="646331"/>
          </a:xfrm>
          <a:prstGeom prst="rect">
            <a:avLst/>
          </a:prstGeom>
          <a:solidFill>
            <a:srgbClr val="34203C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4768770" y="2222338"/>
            <a:ext cx="6420327" cy="2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pt-BR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412584" y="921942"/>
            <a:ext cx="93250" cy="646331"/>
          </a:xfrm>
          <a:prstGeom prst="rect">
            <a:avLst/>
          </a:prstGeom>
          <a:solidFill>
            <a:srgbClr val="372258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27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6"/>
          <p:cNvGraphicFramePr/>
          <p:nvPr>
            <p:extLst>
              <p:ext uri="{D42A27DB-BD31-4B8C-83A1-F6EECF244321}">
                <p14:modId xmlns:p14="http://schemas.microsoft.com/office/powerpoint/2010/main" val="3771009818"/>
              </p:ext>
            </p:extLst>
          </p:nvPr>
        </p:nvGraphicFramePr>
        <p:xfrm>
          <a:off x="3831099" y="820822"/>
          <a:ext cx="8178875" cy="5026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Quattrocento Sans"/>
                        <a:buNone/>
                      </a:pPr>
                      <a:r>
                        <a:rPr lang="pt-BR" sz="3200" u="none" strike="noStrike" cap="non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Alessandra Felix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Idade</a:t>
                      </a:r>
                      <a:r>
                        <a:rPr lang="pt-BR" sz="1400" b="0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17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Ocupação</a:t>
                      </a:r>
                      <a:r>
                        <a:rPr lang="pt-BR" sz="1400" b="0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 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Estudante,Streamer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Aplicativos</a:t>
                      </a:r>
                      <a:r>
                        <a:rPr lang="pt-BR" sz="1400" b="0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:</a:t>
                      </a:r>
                      <a:endParaRPr sz="1400" b="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WhatsApp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Twitch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Tinder</a:t>
                      </a:r>
                      <a:endParaRPr lang="pt-B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Linkedin</a:t>
                      </a:r>
                      <a:endParaRPr lang="pt-B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Motivações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 crescer como </a:t>
                      </a:r>
                      <a:r>
                        <a:rPr lang="pt-BR" sz="14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streamer</a:t>
                      </a:r>
                      <a:endParaRPr lang="pt-BR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Independência financeira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 reconhecido como os melhores jogadores</a:t>
                      </a: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Frustrações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Ansiedade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Atritos familiares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ser tão bom nos jogos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i="0" u="none" strike="no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pt-BR" sz="1400" b="1" i="0" u="none" strike="no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Hobbies, História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Jogar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 anime/series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Reprovou na escola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Ensino Médio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Foi criado só pela mãe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Detido por consumo de droga.</a:t>
                      </a:r>
                      <a:endParaRPr sz="14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Google Shape;168;p6"/>
          <p:cNvSpPr txBox="1"/>
          <p:nvPr/>
        </p:nvSpPr>
        <p:spPr>
          <a:xfrm>
            <a:off x="899374" y="968107"/>
            <a:ext cx="16216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Personas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image7.jpg" descr="Adolescente de 16 anos morre após sofrer infarto em casa">
            <a:extLst>
              <a:ext uri="{FF2B5EF4-FFF2-40B4-BE49-F238E27FC236}">
                <a16:creationId xmlns:a16="http://schemas.microsoft.com/office/drawing/2014/main" id="{E30BE73F-E85E-4923-8B45-E3841E93D0F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070184" y="1422817"/>
            <a:ext cx="2025816" cy="19431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717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235</Words>
  <Application>Microsoft Office PowerPoint</Application>
  <PresentationFormat>Widescreen</PresentationFormat>
  <Paragraphs>85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Augusto Moreira</dc:creator>
  <cp:lastModifiedBy>gabriel ferraz</cp:lastModifiedBy>
  <cp:revision>4</cp:revision>
  <dcterms:created xsi:type="dcterms:W3CDTF">2021-04-27T00:28:09Z</dcterms:created>
  <dcterms:modified xsi:type="dcterms:W3CDTF">2021-04-27T00:54:58Z</dcterms:modified>
</cp:coreProperties>
</file>