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4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93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8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8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9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6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258953-F7DA-4E37-A23D-4C3720DAA6F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4DB84D-1328-4777-8E31-3EB31493474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/>
              <a:t>Structure 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四則運算</a:t>
            </a:r>
            <a:r>
              <a:rPr lang="en-US" altLang="zh-TW" sz="2400" dirty="0"/>
              <a:t>+a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73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數學表示式的四則運算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+mj-ea"/>
                <a:ea typeface="+mj-ea"/>
              </a:rPr>
              <a:t>x = a/b – (</a:t>
            </a:r>
            <a:r>
              <a:rPr lang="en-US" altLang="zh-TW" sz="2800" dirty="0" err="1">
                <a:latin typeface="+mj-ea"/>
                <a:ea typeface="+mj-ea"/>
              </a:rPr>
              <a:t>c+d</a:t>
            </a:r>
            <a:r>
              <a:rPr lang="en-US" altLang="zh-TW" sz="2800" dirty="0">
                <a:latin typeface="+mj-ea"/>
                <a:ea typeface="+mj-ea"/>
              </a:rPr>
              <a:t>)*e - a*c					</a:t>
            </a:r>
          </a:p>
          <a:p>
            <a:r>
              <a:rPr lang="zh-TW" altLang="en-US" sz="2800" dirty="0">
                <a:latin typeface="+mj-ea"/>
                <a:ea typeface="+mj-ea"/>
              </a:rPr>
              <a:t>包含：</a:t>
            </a:r>
          </a:p>
          <a:p>
            <a:r>
              <a:rPr lang="zh-TW" altLang="en-US" sz="2800" dirty="0">
                <a:latin typeface="+mj-ea"/>
                <a:ea typeface="+mj-ea"/>
              </a:rPr>
              <a:t>運算子 </a:t>
            </a:r>
            <a:r>
              <a:rPr lang="en-US" altLang="zh-TW" sz="2800" dirty="0">
                <a:latin typeface="+mj-ea"/>
                <a:ea typeface="+mj-ea"/>
              </a:rPr>
              <a:t>operators: +,-,*,/,…</a:t>
            </a:r>
          </a:p>
          <a:p>
            <a:r>
              <a:rPr lang="zh-TW" altLang="en-US" sz="2800" dirty="0">
                <a:latin typeface="+mj-ea"/>
                <a:ea typeface="+mj-ea"/>
              </a:rPr>
              <a:t>運算元 </a:t>
            </a:r>
            <a:r>
              <a:rPr lang="en-US" altLang="zh-TW" sz="2800" dirty="0">
                <a:latin typeface="+mj-ea"/>
                <a:ea typeface="+mj-ea"/>
              </a:rPr>
              <a:t>operands: </a:t>
            </a:r>
            <a:r>
              <a:rPr lang="en-US" altLang="zh-TW" sz="2800" dirty="0" err="1">
                <a:latin typeface="+mj-ea"/>
                <a:ea typeface="+mj-ea"/>
              </a:rPr>
              <a:t>a,b,c,d,e</a:t>
            </a:r>
            <a:r>
              <a:rPr lang="en-US" altLang="zh-TW" sz="2800" dirty="0">
                <a:latin typeface="+mj-ea"/>
                <a:ea typeface="+mj-ea"/>
              </a:rPr>
              <a:t>,…</a:t>
            </a:r>
          </a:p>
          <a:p>
            <a:r>
              <a:rPr lang="zh-TW" altLang="en-US" sz="2800" dirty="0">
                <a:latin typeface="+mj-ea"/>
                <a:ea typeface="+mj-ea"/>
              </a:rPr>
              <a:t>括號 </a:t>
            </a:r>
            <a:r>
              <a:rPr lang="en-US" altLang="zh-TW" sz="2800" dirty="0">
                <a:latin typeface="+mj-ea"/>
                <a:ea typeface="+mj-ea"/>
              </a:rPr>
              <a:t>parentheses: ( )</a:t>
            </a:r>
          </a:p>
          <a:p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82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818146"/>
            <a:ext cx="9720073" cy="483669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輸入：一連串字元表示</a:t>
            </a:r>
            <a:r>
              <a:rPr lang="en-US" altLang="zh-TW" sz="2800" dirty="0">
                <a:latin typeface="+mj-ea"/>
                <a:ea typeface="+mj-ea"/>
              </a:rPr>
              <a:t>Expression</a:t>
            </a:r>
            <a:r>
              <a:rPr lang="zh-TW" altLang="en-US" sz="2800" dirty="0">
                <a:latin typeface="+mj-ea"/>
                <a:ea typeface="+mj-ea"/>
              </a:rPr>
              <a:t>，包含：</a:t>
            </a:r>
            <a:endParaRPr lang="en-US" altLang="zh-TW" sz="2800" dirty="0">
              <a:latin typeface="+mj-ea"/>
              <a:ea typeface="+mj-ea"/>
            </a:endParaRPr>
          </a:p>
          <a:p>
            <a:pPr lvl="1"/>
            <a:r>
              <a:rPr lang="zh-TW" altLang="en-US" sz="2400" dirty="0">
                <a:latin typeface="+mj-ea"/>
                <a:ea typeface="+mj-ea"/>
              </a:rPr>
              <a:t>運算子 </a:t>
            </a:r>
            <a:r>
              <a:rPr lang="en-US" altLang="zh-TW" sz="2400" dirty="0">
                <a:latin typeface="+mj-ea"/>
                <a:ea typeface="+mj-ea"/>
              </a:rPr>
              <a:t>operators: 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+,-,*,/,^</a:t>
            </a:r>
            <a:r>
              <a:rPr lang="en-US" altLang="zh-TW" sz="2400" dirty="0">
                <a:latin typeface="+mj-ea"/>
                <a:ea typeface="+mj-ea"/>
              </a:rPr>
              <a:t>    ex: 2^3 = 2</a:t>
            </a:r>
            <a:r>
              <a:rPr lang="zh-TW" altLang="en-US" sz="2400" dirty="0">
                <a:latin typeface="+mj-ea"/>
                <a:ea typeface="+mj-ea"/>
              </a:rPr>
              <a:t>的</a:t>
            </a:r>
            <a:r>
              <a:rPr lang="en-US" altLang="zh-TW" sz="2400" dirty="0">
                <a:latin typeface="+mj-ea"/>
                <a:ea typeface="+mj-ea"/>
              </a:rPr>
              <a:t>3</a:t>
            </a:r>
            <a:r>
              <a:rPr lang="zh-TW" altLang="en-US" sz="2400" dirty="0">
                <a:latin typeface="+mj-ea"/>
                <a:ea typeface="+mj-ea"/>
              </a:rPr>
              <a:t>次方 </a:t>
            </a:r>
            <a:r>
              <a:rPr lang="en-US" altLang="zh-TW" sz="2400" dirty="0">
                <a:latin typeface="+mj-ea"/>
                <a:ea typeface="+mj-ea"/>
              </a:rPr>
              <a:t>= 8</a:t>
            </a:r>
          </a:p>
          <a:p>
            <a:pPr lvl="1"/>
            <a:r>
              <a:rPr lang="zh-TW" altLang="en-US" sz="2400" dirty="0">
                <a:latin typeface="+mj-ea"/>
                <a:ea typeface="+mj-ea"/>
              </a:rPr>
              <a:t>運算元 </a:t>
            </a:r>
            <a:r>
              <a:rPr lang="en-US" altLang="zh-TW" sz="2400" dirty="0">
                <a:latin typeface="+mj-ea"/>
                <a:ea typeface="+mj-ea"/>
              </a:rPr>
              <a:t>operands: </a:t>
            </a:r>
            <a:r>
              <a:rPr lang="zh-TW" altLang="en-US" sz="2400" dirty="0">
                <a:latin typeface="+mj-ea"/>
                <a:ea typeface="+mj-ea"/>
              </a:rPr>
              <a:t>數字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由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0~9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構成，不會超過</a:t>
            </a:r>
            <a:r>
              <a:rPr lang="en-US" altLang="zh-TW" sz="2400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大小</a:t>
            </a:r>
            <a:endParaRPr lang="en-US" altLang="zh-TW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400" dirty="0">
                <a:latin typeface="+mj-ea"/>
                <a:ea typeface="+mj-ea"/>
              </a:rPr>
              <a:t>括號 </a:t>
            </a:r>
            <a:r>
              <a:rPr lang="en-US" altLang="zh-TW" sz="2400" dirty="0">
                <a:latin typeface="+mj-ea"/>
                <a:ea typeface="+mj-ea"/>
              </a:rPr>
              <a:t>parentheses: 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( 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)[]{}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有不同優先序</a:t>
            </a:r>
            <a:endParaRPr lang="en-US" altLang="zh-TW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輸出：該表示式的計算結果，或是輸出</a:t>
            </a:r>
            <a:r>
              <a:rPr lang="en-US" altLang="zh-TW" sz="2800" dirty="0">
                <a:latin typeface="+mj-ea"/>
                <a:ea typeface="+mj-ea"/>
              </a:rPr>
              <a:t>Error</a:t>
            </a:r>
            <a:r>
              <a:rPr lang="zh-TW" altLang="en-US" sz="2800" dirty="0">
                <a:latin typeface="+mj-ea"/>
                <a:ea typeface="+mj-ea"/>
              </a:rPr>
              <a:t>表示式子錯誤</a:t>
            </a:r>
            <a:endParaRPr lang="en-US" altLang="zh-TW" sz="2800" dirty="0">
              <a:latin typeface="+mj-ea"/>
              <a:ea typeface="+mj-ea"/>
            </a:endParaRP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( ) </a:t>
            </a:r>
            <a:r>
              <a:rPr lang="zh-TW" altLang="en-US" sz="2400" dirty="0">
                <a:latin typeface="+mj-ea"/>
                <a:ea typeface="+mj-ea"/>
              </a:rPr>
              <a:t>有不正確的對應或數字不對</a:t>
            </a:r>
            <a:endParaRPr lang="en-US" altLang="zh-TW" sz="2400" dirty="0">
              <a:latin typeface="+mj-ea"/>
              <a:ea typeface="+mj-ea"/>
            </a:endParaRP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+-*/</a:t>
            </a:r>
            <a:r>
              <a:rPr lang="zh-TW" altLang="en-US" sz="2400" dirty="0">
                <a:latin typeface="+mj-ea"/>
                <a:ea typeface="+mj-ea"/>
              </a:rPr>
              <a:t>等二元運算子沒有足夠的對應運算元</a:t>
            </a:r>
            <a:endParaRPr lang="en-US" altLang="zh-TW" sz="2400" dirty="0">
              <a:latin typeface="+mj-ea"/>
              <a:ea typeface="+mj-ea"/>
            </a:endParaRPr>
          </a:p>
          <a:p>
            <a:pPr lvl="1"/>
            <a:r>
              <a:rPr lang="zh-TW" altLang="en-US" sz="2400" dirty="0">
                <a:latin typeface="+mj-ea"/>
                <a:ea typeface="+mj-ea"/>
              </a:rPr>
              <a:t>字串中夾帶有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+-*/^</a:t>
            </a:r>
            <a:r>
              <a:rPr lang="en-US" altLang="zh-TW" sz="2400">
                <a:solidFill>
                  <a:srgbClr val="FF0000"/>
                </a:solidFill>
                <a:latin typeface="+mj-ea"/>
                <a:ea typeface="+mj-ea"/>
              </a:rPr>
              <a:t>0123456789</a:t>
            </a:r>
            <a:r>
              <a:rPr lang="en-US" altLang="zh-TW" sz="2400" smtClean="0">
                <a:solidFill>
                  <a:srgbClr val="FF0000"/>
                </a:solidFill>
                <a:latin typeface="+mj-ea"/>
                <a:ea typeface="+mj-ea"/>
              </a:rPr>
              <a:t>()[]{} </a:t>
            </a:r>
            <a:r>
              <a:rPr lang="zh-TW" altLang="en-US" sz="2400" smtClean="0">
                <a:latin typeface="+mj-ea"/>
                <a:ea typeface="+mj-ea"/>
              </a:rPr>
              <a:t>以外</a:t>
            </a:r>
            <a:r>
              <a:rPr lang="zh-TW" altLang="en-US" sz="2400" dirty="0">
                <a:latin typeface="+mj-ea"/>
                <a:ea typeface="+mj-ea"/>
              </a:rPr>
              <a:t>的符號</a:t>
            </a:r>
            <a:endParaRPr lang="en-US" altLang="zh-TW" sz="2400" dirty="0">
              <a:latin typeface="+mj-ea"/>
              <a:ea typeface="+mj-ea"/>
            </a:endParaRPr>
          </a:p>
          <a:p>
            <a:pPr lvl="1"/>
            <a:endParaRPr lang="en-US" altLang="zh-TW" sz="2400" dirty="0">
              <a:latin typeface="+mj-ea"/>
              <a:ea typeface="+mj-ea"/>
            </a:endParaRPr>
          </a:p>
          <a:p>
            <a:pPr lvl="1"/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12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分成兩部分：</a:t>
            </a:r>
            <a:endParaRPr lang="en-US" altLang="zh-TW" sz="2800" dirty="0">
              <a:latin typeface="+mj-ea"/>
              <a:ea typeface="+mj-ea"/>
            </a:endParaRPr>
          </a:p>
          <a:p>
            <a:pPr marL="585216" lvl="1" indent="-457200"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將輸入的中置式轉成後置式 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利用</a:t>
            </a:r>
            <a:r>
              <a:rPr lang="en-US" altLang="zh-TW" sz="2400" dirty="0">
                <a:latin typeface="+mj-ea"/>
                <a:ea typeface="+mj-ea"/>
              </a:rPr>
              <a:t>Stack)</a:t>
            </a:r>
          </a:p>
          <a:p>
            <a:pPr marL="585216" lvl="1" indent="-457200">
              <a:buFont typeface="+mj-lt"/>
              <a:buAutoNum type="arabicPeriod"/>
            </a:pPr>
            <a:r>
              <a:rPr lang="zh-TW" altLang="en-US" sz="2400" dirty="0">
                <a:latin typeface="+mj-ea"/>
                <a:ea typeface="+mj-ea"/>
              </a:rPr>
              <a:t>計算後置式並輸出結果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利用</a:t>
            </a:r>
            <a:r>
              <a:rPr lang="en-US" altLang="zh-TW" sz="2400" dirty="0">
                <a:latin typeface="+mj-ea"/>
                <a:ea typeface="+mj-ea"/>
              </a:rPr>
              <a:t>Stack)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37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847851" y="1700214"/>
            <a:ext cx="3960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 *  (  b  +  c  )  /  d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8040688" y="2276475"/>
            <a:ext cx="0" cy="2808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8040688" y="5084763"/>
            <a:ext cx="18716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9912350" y="2276475"/>
            <a:ext cx="0" cy="2808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7680325" y="44370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7680325" y="37893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7680325" y="31416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608889" y="4581526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0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08889" y="3933826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1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608889" y="3284538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9336089" y="52292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/>
              <a:t>stack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7319964" y="537368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816726" y="51577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top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847850" y="4581526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/>
              <a:t>output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1992313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4367214" y="5229225"/>
            <a:ext cx="35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* 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2566988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719513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3143250" y="522922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4800601" y="5229225"/>
            <a:ext cx="36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5375276" y="5229225"/>
            <a:ext cx="36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18478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20637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1847851" y="2565400"/>
            <a:ext cx="1152525" cy="78483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運算子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zh-TW" altLang="en-US" dirty="0"/>
              <a:t>直接輸出</a:t>
            </a:r>
            <a:endParaRPr lang="en-US" altLang="zh-TW" dirty="0"/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22796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V="1">
            <a:off x="24955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2208213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運算元</a:t>
            </a:r>
            <a:endParaRPr lang="en-US" altLang="zh-TW" dirty="0"/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8112125" y="45085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6383338" y="5734050"/>
            <a:ext cx="208915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+1</a:t>
            </a: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1843423" y="3284538"/>
            <a:ext cx="144429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 dirty="0"/>
              <a:t>放入</a:t>
            </a:r>
            <a:r>
              <a:rPr lang="en-US" altLang="zh-TW" b="1" dirty="0"/>
              <a:t>Stack</a:t>
            </a:r>
            <a:r>
              <a:rPr lang="zh-TW" altLang="en-US" b="1" dirty="0"/>
              <a:t>中</a:t>
            </a:r>
            <a:endParaRPr lang="en-US" altLang="zh-TW" b="1" dirty="0"/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27114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29273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2640013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運算元</a:t>
            </a:r>
            <a:endParaRPr lang="en-US" altLang="zh-TW" dirty="0"/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1703388" y="3789363"/>
            <a:ext cx="467995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“( “ is 0 and the icp of “* “ is 13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1703389" y="3789363"/>
            <a:ext cx="4897437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“/ “ is 13 and the icp of “* “ is 13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8112125" y="38608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3071813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 flipV="1">
            <a:off x="3287713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2927351" y="2565400"/>
            <a:ext cx="1152525" cy="78483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運算子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zh-TW" altLang="en-US" dirty="0"/>
              <a:t>直接輸出</a:t>
            </a:r>
            <a:endParaRPr lang="en-US" altLang="zh-TW" dirty="0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3505200" y="1846263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 flipV="1">
            <a:off x="3719513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3432175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運算元</a:t>
            </a:r>
            <a:endParaRPr lang="en-US" altLang="zh-TW" dirty="0"/>
          </a:p>
        </p:txBody>
      </p:sp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1703388" y="3789363"/>
            <a:ext cx="4824412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the isp of “+“ is 12 and the icp of “( “ is 20</a:t>
            </a:r>
          </a:p>
        </p:txBody>
      </p: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8112125" y="32131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4008438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V="1">
            <a:off x="4224338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69" name="Text Box 49"/>
          <p:cNvSpPr txBox="1">
            <a:spLocks noChangeArrowheads="1"/>
          </p:cNvSpPr>
          <p:nvPr/>
        </p:nvSpPr>
        <p:spPr bwMode="auto">
          <a:xfrm>
            <a:off x="4008439" y="2565400"/>
            <a:ext cx="1152525" cy="78483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運算子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zh-TW" altLang="en-US" dirty="0"/>
              <a:t>直接輸出</a:t>
            </a:r>
            <a:endParaRPr lang="en-US" altLang="zh-TW" dirty="0"/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438650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 flipV="1">
            <a:off x="4654550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4367213" y="2565400"/>
            <a:ext cx="10795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運算元</a:t>
            </a:r>
            <a:endParaRPr lang="en-US" altLang="zh-TW" dirty="0"/>
          </a:p>
        </p:txBody>
      </p:sp>
      <p:sp>
        <p:nvSpPr>
          <p:cNvPr id="56373" name="Text Box 53"/>
          <p:cNvSpPr txBox="1">
            <a:spLocks noChangeArrowheads="1"/>
          </p:cNvSpPr>
          <p:nvPr/>
        </p:nvSpPr>
        <p:spPr bwMode="auto">
          <a:xfrm>
            <a:off x="1703389" y="3789363"/>
            <a:ext cx="4465637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operator “)”, pop and print out until “(”</a:t>
            </a:r>
          </a:p>
        </p:txBody>
      </p:sp>
      <p:sp>
        <p:nvSpPr>
          <p:cNvPr id="56374" name="Text Box 54"/>
          <p:cNvSpPr txBox="1">
            <a:spLocks noChangeArrowheads="1"/>
          </p:cNvSpPr>
          <p:nvPr/>
        </p:nvSpPr>
        <p:spPr bwMode="auto">
          <a:xfrm>
            <a:off x="6383338" y="5734050"/>
            <a:ext cx="208915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/>
              <a:t>now, top must - 1</a:t>
            </a: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47275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V="1">
            <a:off x="4943475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77" name="Text Box 57"/>
          <p:cNvSpPr txBox="1">
            <a:spLocks noChangeArrowheads="1"/>
          </p:cNvSpPr>
          <p:nvPr/>
        </p:nvSpPr>
        <p:spPr bwMode="auto">
          <a:xfrm>
            <a:off x="4656137" y="2565400"/>
            <a:ext cx="1149349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運算元</a:t>
            </a:r>
            <a:endParaRPr lang="en-US" altLang="zh-TW" dirty="0"/>
          </a:p>
        </p:txBody>
      </p:sp>
      <p:sp>
        <p:nvSpPr>
          <p:cNvPr id="56378" name="Text Box 58"/>
          <p:cNvSpPr txBox="1">
            <a:spLocks noChangeArrowheads="1"/>
          </p:cNvSpPr>
          <p:nvPr/>
        </p:nvSpPr>
        <p:spPr bwMode="auto">
          <a:xfrm>
            <a:off x="1847851" y="3291515"/>
            <a:ext cx="3806991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b="1" dirty="0"/>
              <a:t>從</a:t>
            </a:r>
            <a:r>
              <a:rPr lang="en-US" altLang="zh-TW" b="1" dirty="0"/>
              <a:t>Stack</a:t>
            </a:r>
            <a:r>
              <a:rPr lang="zh-TW" altLang="en-US" b="1" dirty="0"/>
              <a:t>中</a:t>
            </a:r>
            <a:r>
              <a:rPr lang="en-US" altLang="zh-TW" b="1" dirty="0"/>
              <a:t>Pop</a:t>
            </a:r>
            <a:r>
              <a:rPr lang="zh-TW" altLang="en-US" b="1" dirty="0"/>
              <a:t>出優先序較高的運算子</a:t>
            </a:r>
            <a:endParaRPr lang="en-US" altLang="zh-TW" b="1" dirty="0"/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51593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 flipV="1">
            <a:off x="5375275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5232401" y="2565400"/>
            <a:ext cx="1152525" cy="78483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/>
              <a:t>運算子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zh-TW" altLang="en-US" dirty="0"/>
              <a:t>直接輸出</a:t>
            </a:r>
            <a:endParaRPr lang="en-US" altLang="zh-TW" dirty="0"/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5591175" y="1844675"/>
            <a:ext cx="431800" cy="4318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83" name="Line 63"/>
          <p:cNvSpPr>
            <a:spLocks noChangeShapeType="1"/>
          </p:cNvSpPr>
          <p:nvPr/>
        </p:nvSpPr>
        <p:spPr bwMode="auto">
          <a:xfrm flipV="1">
            <a:off x="5807075" y="2276476"/>
            <a:ext cx="0" cy="288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5519738" y="2565400"/>
            <a:ext cx="647700" cy="369332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eos</a:t>
            </a:r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8112125" y="4508501"/>
            <a:ext cx="1728788" cy="51911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>
                <a:latin typeface="+mj-ea"/>
              </a:rPr>
              <a:t>將輸入的中置式轉成後置式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7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46821E-6 L -3.05556E-6 -0.0897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04046E-6 L 0.00017 -0.083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3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7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-0.1678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1734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3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2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1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6786 L 0.00017 -0.27283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7341 L -3.05556E-6 -0.27838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3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04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2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3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27838 L -3.05556E-6 -0.17341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27283 L 0.00017 -0.1678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7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5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1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0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7341 L -3.05556E-6 -0.08971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6786 L 0.00017 -0.0839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3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88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2" presetID="1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4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1.04046E-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0057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2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5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3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348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8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578 L -3.05556E-6 -0.08485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4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1.04046E-6 L 0.00034 -0.08393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0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3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9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3" presetClass="exit" presetSubtype="16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38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0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9" presetID="1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8971 L -3.05556E-6 -0.00578 " pathEditMode="relative" rAng="0" ptsTypes="AA">
                                      <p:cBhvr>
                                        <p:cTn id="443" dur="2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8393 L 0.00017 1.04046E-6 " pathEditMode="relative" rAng="0" ptsTypes="AA">
                                      <p:cBhvr>
                                        <p:cTn id="445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 nodeType="clickPar">
                      <p:stCondLst>
                        <p:cond delay="indefinite"/>
                      </p:stCondLst>
                      <p:childTnLst>
                        <p:par>
                          <p:cTn id="4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8" presetID="13" presetClass="exit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449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5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8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1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  <p:bldP spid="56335" grpId="1"/>
      <p:bldP spid="56335" grpId="2"/>
      <p:bldP spid="56335" grpId="3"/>
      <p:bldP spid="56335" grpId="4"/>
      <p:bldP spid="56335" grpId="5"/>
      <p:bldP spid="56335" grpId="6"/>
      <p:bldP spid="56335" grpId="7"/>
      <p:bldP spid="56337" grpId="0"/>
      <p:bldP spid="56338" grpId="0"/>
      <p:bldP spid="56339" grpId="0"/>
      <p:bldP spid="56340" grpId="0"/>
      <p:bldP spid="56341" grpId="0"/>
      <p:bldP spid="56342" grpId="0"/>
      <p:bldP spid="56343" grpId="0"/>
      <p:bldP spid="56346" grpId="0" animBg="1"/>
      <p:bldP spid="56346" grpId="1" animBg="1"/>
      <p:bldP spid="56349" grpId="0" animBg="1"/>
      <p:bldP spid="56349" grpId="1" animBg="1"/>
      <p:bldP spid="56350" grpId="0" animBg="1"/>
      <p:bldP spid="56350" grpId="1" animBg="1"/>
      <p:bldP spid="56351" grpId="0" animBg="1"/>
      <p:bldP spid="56351" grpId="1" animBg="1"/>
      <p:bldP spid="56351" grpId="2" animBg="1"/>
      <p:bldP spid="56351" grpId="3" animBg="1"/>
      <p:bldP spid="56351" grpId="4" animBg="1"/>
      <p:bldP spid="56351" grpId="5" animBg="1"/>
      <p:bldP spid="56351" grpId="6" animBg="1"/>
      <p:bldP spid="56351" grpId="7" animBg="1"/>
      <p:bldP spid="56352" grpId="0" animBg="1"/>
      <p:bldP spid="56352" grpId="1" animBg="1"/>
      <p:bldP spid="56352" grpId="2" animBg="1"/>
      <p:bldP spid="56352" grpId="3" animBg="1"/>
      <p:bldP spid="56352" grpId="4" animBg="1"/>
      <p:bldP spid="56352" grpId="5" animBg="1"/>
      <p:bldP spid="56352" grpId="6" animBg="1"/>
      <p:bldP spid="56352" grpId="7" animBg="1"/>
      <p:bldP spid="56355" grpId="0" animBg="1"/>
      <p:bldP spid="56355" grpId="1" animBg="1"/>
      <p:bldP spid="56356" grpId="0" animBg="1"/>
      <p:bldP spid="56356" grpId="1" animBg="1"/>
      <p:bldP spid="56357" grpId="0" animBg="1"/>
      <p:bldP spid="56357" grpId="1" animBg="1"/>
      <p:bldP spid="56358" grpId="0" animBg="1"/>
      <p:bldP spid="56358" grpId="1" animBg="1"/>
      <p:bldP spid="56361" grpId="0" animBg="1"/>
      <p:bldP spid="56361" grpId="1" animBg="1"/>
      <p:bldP spid="56364" grpId="0" animBg="1"/>
      <p:bldP spid="56364" grpId="1" animBg="1"/>
      <p:bldP spid="56365" grpId="0" animBg="1"/>
      <p:bldP spid="56365" grpId="1" animBg="1"/>
      <p:bldP spid="56366" grpId="0" animBg="1"/>
      <p:bldP spid="56366" grpId="1" animBg="1"/>
      <p:bldP spid="56369" grpId="0" animBg="1"/>
      <p:bldP spid="56369" grpId="1" animBg="1"/>
      <p:bldP spid="56372" grpId="0" animBg="1"/>
      <p:bldP spid="56372" grpId="1" animBg="1"/>
      <p:bldP spid="56373" grpId="0" animBg="1"/>
      <p:bldP spid="56373" grpId="1" animBg="1"/>
      <p:bldP spid="56374" grpId="0" animBg="1"/>
      <p:bldP spid="56374" grpId="1" animBg="1"/>
      <p:bldP spid="56374" grpId="2" animBg="1"/>
      <p:bldP spid="56374" grpId="3" animBg="1"/>
      <p:bldP spid="56374" grpId="4" animBg="1"/>
      <p:bldP spid="56374" grpId="5" animBg="1"/>
      <p:bldP spid="56374" grpId="6" animBg="1"/>
      <p:bldP spid="56374" grpId="7" animBg="1"/>
      <p:bldP spid="56377" grpId="0" animBg="1"/>
      <p:bldP spid="56377" grpId="1" animBg="1"/>
      <p:bldP spid="56378" grpId="0" animBg="1"/>
      <p:bldP spid="56378" grpId="1" animBg="1"/>
      <p:bldP spid="56378" grpId="2" animBg="1"/>
      <p:bldP spid="56378" grpId="3" animBg="1"/>
      <p:bldP spid="56381" grpId="0" animBg="1"/>
      <p:bldP spid="56381" grpId="1" animBg="1"/>
      <p:bldP spid="56384" grpId="0" animBg="1"/>
      <p:bldP spid="56384" grpId="1" animBg="1"/>
      <p:bldP spid="56385" grpId="0" animBg="1"/>
      <p:bldP spid="5638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1546" y="4737145"/>
            <a:ext cx="5162061" cy="14859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+mj-ea"/>
              </a:rPr>
              <a:t>6 2 / 3 - 4 2 * +</a:t>
            </a:r>
            <a:br>
              <a:rPr lang="en-US" altLang="zh-TW" sz="4000" dirty="0">
                <a:latin typeface="+mj-ea"/>
              </a:rPr>
            </a:br>
            <a:endParaRPr lang="zh-TW" altLang="en-US" sz="4000" dirty="0">
              <a:latin typeface="+mj-ea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867878" y="1911273"/>
            <a:ext cx="0" cy="4079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4157786" y="1911273"/>
            <a:ext cx="0" cy="40796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 flipV="1">
            <a:off x="1809263" y="5990903"/>
            <a:ext cx="2348523" cy="117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右箭號 8"/>
          <p:cNvSpPr/>
          <p:nvPr/>
        </p:nvSpPr>
        <p:spPr>
          <a:xfrm rot="16200000">
            <a:off x="6549824" y="5593419"/>
            <a:ext cx="539262" cy="3126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09263" y="5258306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9263" y="4525709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47694" y="3145421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r>
              <a:rPr lang="en-US" altLang="zh-TW" dirty="0"/>
              <a:t>6/2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377536" y="3327224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984" y="4513985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47694" y="3145421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endParaRPr lang="en-US" altLang="zh-TW" dirty="0"/>
          </a:p>
          <a:p>
            <a:pPr algn="ctr"/>
            <a:r>
              <a:rPr lang="en-US" altLang="zh-TW" dirty="0"/>
              <a:t>3-3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77535" y="3327223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42431" y="4525708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6989" y="3781387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47693" y="3145421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endParaRPr lang="en-US" altLang="zh-TW" dirty="0"/>
          </a:p>
          <a:p>
            <a:pPr algn="ctr"/>
            <a:r>
              <a:rPr lang="en-US" altLang="zh-TW" dirty="0"/>
              <a:t>4*2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377535" y="3327222"/>
            <a:ext cx="2274465" cy="7325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365289" y="6312023"/>
            <a:ext cx="417133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讀到運算元</a:t>
            </a:r>
            <a:r>
              <a:rPr lang="en-US" altLang="zh-TW" sz="2400" dirty="0"/>
              <a:t>(</a:t>
            </a:r>
            <a:r>
              <a:rPr lang="zh-TW" altLang="en-US" sz="2400" dirty="0"/>
              <a:t>數字</a:t>
            </a:r>
            <a:r>
              <a:rPr lang="en-US" altLang="zh-TW" sz="2400" dirty="0"/>
              <a:t>)</a:t>
            </a:r>
            <a:r>
              <a:rPr lang="zh-TW" altLang="en-US" sz="2400" dirty="0"/>
              <a:t>：放入</a:t>
            </a:r>
            <a:r>
              <a:rPr lang="en-US" altLang="zh-TW" sz="2400" dirty="0"/>
              <a:t>Stack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690585" y="6312023"/>
            <a:ext cx="632577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讀到運算子</a:t>
            </a:r>
            <a:r>
              <a:rPr lang="en-US" altLang="zh-TW" sz="2400" dirty="0"/>
              <a:t>(</a:t>
            </a:r>
            <a:r>
              <a:rPr lang="zh-TW" altLang="en-US" sz="2400" dirty="0"/>
              <a:t>符號</a:t>
            </a:r>
            <a:r>
              <a:rPr lang="en-US" altLang="zh-TW" sz="2400" dirty="0"/>
              <a:t>)</a:t>
            </a:r>
            <a:r>
              <a:rPr lang="zh-TW" altLang="en-US" sz="2400" dirty="0"/>
              <a:t>：從</a:t>
            </a:r>
            <a:r>
              <a:rPr lang="en-US" altLang="zh-TW" sz="2400" dirty="0"/>
              <a:t>Stack</a:t>
            </a:r>
            <a:r>
              <a:rPr lang="zh-TW" altLang="en-US" sz="2400" dirty="0"/>
              <a:t>取出兩個數做運算</a:t>
            </a:r>
            <a:endParaRPr lang="en-US" altLang="zh-TW" sz="2400" dirty="0"/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計算後置式並輸出結果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765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0362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 -0.00046 L 0.06576 0.000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-0.00926 -0.00078 -0.01319 -0.00143 -0.02222 C -0.00169 -0.02523 -0.00182 -0.02824 -0.00221 -0.03125 C -0.00234 -0.03287 -0.00261 -0.03472 -0.00287 -0.03634 C -0.00313 -0.03981 -0.00339 -0.04329 -0.00365 -0.04676 C -0.00378 -0.0493 -0.00417 -0.05185 -0.0043 -0.0544 C -0.00495 -0.06366 -0.00482 -0.0669 -0.00586 -0.07523 C -0.00742 -0.08866 -0.00716 -0.08194 -0.00794 -0.09467 C -0.00899 -0.11042 -0.00899 -0.11805 -0.00938 -0.13611 C -0.00925 -0.17917 -0.00912 -0.22222 -0.00873 -0.26551 C -0.00873 -0.26713 -0.00807 -0.26875 -0.00794 -0.2706 C -0.00742 -0.27847 -0.00703 -0.28611 -0.00651 -0.29398 C -0.00625 -0.29745 -0.00612 -0.30092 -0.00586 -0.30417 C -0.0056 -0.30741 -0.00521 -0.31018 -0.00508 -0.31342 C -0.00404 -0.33194 -0.00534 -0.32361 -0.00365 -0.33264 C -0.00339 -0.33542 -0.00313 -0.33796 -0.00287 -0.34051 C -0.00261 -0.34259 -0.00234 -0.34491 -0.00221 -0.34699 C -0.00182 -0.35092 -0.00182 -0.35486 -0.00143 -0.35856 C -0.00104 -0.3618 -0.00039 -0.36458 0 -0.36759 C 0.00039 -0.36991 0.00052 -0.37199 0.00078 -0.37407 C 0.0013 -0.3794 0.00182 -0.38449 0.00221 -0.38958 C 0.00247 -0.39282 0.00247 -0.39583 0.00299 -0.39884 C 0.00325 -0.40092 0.00404 -0.40301 0.00443 -0.40532 C 0.00482 -0.40741 0.00482 -0.40949 0.00508 -0.4118 C 0.0056 -0.41504 0.00612 -0.41852 0.00664 -0.42199 C 0.00677 -0.42338 0.00716 -0.42454 0.00729 -0.42592 C 0.00755 -0.42801 0.00768 -0.43032 0.00807 -0.43241 C 0.00833 -0.43426 0.00911 -0.43588 0.0095 -0.4375 C 0.00989 -0.43935 0.00989 -0.44097 0.01029 -0.44282 C 0.01042 -0.44398 0.01081 -0.44537 0.01094 -0.44653 C 0.0112 -0.44838 0.01133 -0.45023 0.01172 -0.45185 C 0.01224 -0.45417 0.01315 -0.45602 0.01393 -0.45833 C 0.01588 -0.46481 0.01536 -0.46504 0.01823 -0.47245 C 0.02643 -0.49352 0.02031 -0.47708 0.0263 -0.48935 C 0.02825 -0.49352 0.02708 -0.49352 0.02995 -0.49722 C 0.03073 -0.49815 0.0319 -0.49861 0.03281 -0.49977 C 0.03385 -0.50116 0.03437 -0.50417 0.03568 -0.50486 C 0.04062 -0.50787 0.03463 -0.50417 0.04154 -0.50879 C 0.04232 -0.50926 0.04297 -0.50972 0.04375 -0.50995 C 0.04596 -0.51065 0.04805 -0.51088 0.05026 -0.51134 C 0.0513 -0.5118 0.05221 -0.51227 0.05325 -0.51273 C 0.05391 -0.51296 0.05469 -0.51389 0.05534 -0.51389 C 0.06094 -0.51504 0.07213 -0.51643 0.07213 -0.51643 C 0.0819 -0.52222 0.07734 -0.52037 0.09544 -0.52037 C 0.10391 -0.52037 0.1125 -0.51944 0.12096 -0.51921 C 0.12357 -0.51852 0.12643 -0.51805 0.12891 -0.51643 C 0.13021 -0.51574 0.13138 -0.51458 0.13255 -0.51389 C 0.13424 -0.51296 0.13607 -0.51227 0.13776 -0.51134 C 0.13958 -0.50926 0.14167 -0.50741 0.14349 -0.50486 C 0.14752 -0.49954 0.14544 -0.50208 0.15013 -0.49722 C 0.15091 -0.49514 0.15169 -0.49213 0.15299 -0.49074 C 0.15391 -0.48958 0.15495 -0.48889 0.15586 -0.48796 C 0.16419 -0.46597 0.15351 -0.49282 0.1625 -0.475 C 0.16367 -0.47292 0.16445 -0.46991 0.16536 -0.46736 C 0.16667 -0.45787 0.16497 -0.4662 0.16901 -0.45694 C 0.17539 -0.44259 0.16758 -0.45694 0.17344 -0.44653 C 0.17383 -0.44444 0.17435 -0.44236 0.17487 -0.44028 C 0.17513 -0.43889 0.17526 -0.4375 0.17552 -0.43634 C 0.17825 -0.42685 0.17591 -0.43866 0.17851 -0.42731 C 0.17904 -0.42477 0.17943 -0.42199 0.17995 -0.41944 C 0.18034 -0.41759 0.18099 -0.41597 0.18138 -0.41435 C 0.1845 -0.40208 0.18125 -0.41389 0.18437 -0.39884 C 0.18463 -0.39699 0.18529 -0.39537 0.18581 -0.39352 C 0.18607 -0.39143 0.1862 -0.38912 0.18646 -0.38704 C 0.18685 -0.38495 0.18763 -0.38287 0.18802 -0.38055 C 0.18841 -0.37778 0.18828 -0.37454 0.18867 -0.37153 C 0.18919 -0.36759 0.19036 -0.36389 0.19088 -0.35995 C 0.19114 -0.35787 0.19127 -0.35555 0.19167 -0.35347 C 0.19206 -0.35092 0.19258 -0.34838 0.1931 -0.3456 C 0.19336 -0.34444 0.19362 -0.34305 0.19375 -0.3419 C 0.19401 -0.33912 0.19427 -0.33657 0.19453 -0.33403 C 0.19466 -0.33241 0.19505 -0.33055 0.19531 -0.32893 C 0.19557 -0.32592 0.1957 -0.32292 0.19596 -0.31991 C 0.19609 -0.31805 0.19648 -0.31643 0.19674 -0.31458 C 0.19713 -0.31088 0.19792 -0.30393 0.19818 -0.30046 C 0.19844 -0.29653 0.1987 -0.29259 0.19896 -0.28866 C 0.1987 -0.27708 0.1987 -0.26551 0.19818 -0.2537 C 0.19805 -0.25116 0.19779 -0.24792 0.19674 -0.24606 C 0.19492 -0.24282 0.19531 -0.24467 0.19531 -0.24074 " pathEditMode="relative" ptsTypes="AAAAAAAAAAAAAAAAAA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52 -0.00926 -0.00078 -0.01319 -0.00143 -0.02222 C -0.00169 -0.02523 -0.00182 -0.02824 -0.00221 -0.03125 C -0.00234 -0.03287 -0.00261 -0.03472 -0.00287 -0.03634 C -0.00313 -0.03981 -0.00339 -0.04329 -0.00365 -0.04676 C -0.00378 -0.0493 -0.00417 -0.05185 -0.0043 -0.0544 C -0.00495 -0.06366 -0.00482 -0.0669 -0.00586 -0.07523 C -0.00742 -0.08866 -0.00716 -0.08194 -0.00794 -0.09467 C -0.00899 -0.11042 -0.00899 -0.11805 -0.00938 -0.13611 C -0.00925 -0.17917 -0.00912 -0.22222 -0.00873 -0.26551 C -0.00873 -0.26713 -0.00807 -0.26875 -0.00794 -0.2706 C -0.00742 -0.27847 -0.00703 -0.28611 -0.00651 -0.29398 C -0.00625 -0.29745 -0.00612 -0.30092 -0.00586 -0.30417 C -0.0056 -0.30741 -0.00521 -0.31018 -0.00508 -0.31342 C -0.00404 -0.33194 -0.00534 -0.32361 -0.00365 -0.33264 C -0.00339 -0.33542 -0.00313 -0.33796 -0.00287 -0.34051 C -0.00261 -0.34259 -0.00234 -0.34491 -0.00221 -0.34699 C -0.00182 -0.35092 -0.00182 -0.35486 -0.00143 -0.35856 C -0.00104 -0.3618 -0.00039 -0.36458 0 -0.36759 C 0.00039 -0.36991 0.00052 -0.37199 0.00078 -0.37407 C 0.0013 -0.3794 0.00182 -0.38449 0.00221 -0.38958 C 0.00247 -0.39282 0.00247 -0.39583 0.00299 -0.39884 C 0.00325 -0.40092 0.00404 -0.40301 0.00443 -0.40532 C 0.00482 -0.40741 0.00482 -0.40949 0.00508 -0.4118 C 0.0056 -0.41504 0.00612 -0.41852 0.00664 -0.42199 C 0.00677 -0.42338 0.00716 -0.42454 0.00729 -0.42592 C 0.00755 -0.42801 0.00768 -0.43032 0.00807 -0.43241 C 0.00833 -0.43426 0.00911 -0.43588 0.0095 -0.4375 C 0.00989 -0.43935 0.00989 -0.44097 0.01029 -0.44282 C 0.01042 -0.44398 0.01081 -0.44537 0.01094 -0.44653 C 0.0112 -0.44838 0.01133 -0.45023 0.01172 -0.45185 C 0.01224 -0.45417 0.01315 -0.45602 0.01393 -0.45833 C 0.01588 -0.46481 0.01536 -0.46504 0.01823 -0.47245 C 0.02643 -0.49352 0.02031 -0.47708 0.0263 -0.48935 C 0.02825 -0.49352 0.02708 -0.49352 0.02995 -0.49722 C 0.03073 -0.49815 0.0319 -0.49861 0.03281 -0.49977 C 0.03385 -0.50116 0.03437 -0.50417 0.03568 -0.50486 C 0.04062 -0.50787 0.03463 -0.50417 0.04154 -0.50879 C 0.04232 -0.50926 0.04297 -0.50972 0.04375 -0.50995 C 0.04596 -0.51065 0.04805 -0.51088 0.05026 -0.51134 C 0.0513 -0.5118 0.05221 -0.51227 0.05325 -0.51273 C 0.05391 -0.51296 0.05469 -0.51389 0.05534 -0.51389 C 0.06094 -0.51504 0.07213 -0.51643 0.07213 -0.51643 C 0.0819 -0.52222 0.07734 -0.52037 0.09544 -0.52037 C 0.10391 -0.52037 0.1125 -0.51944 0.12096 -0.51921 C 0.12357 -0.51852 0.12643 -0.51805 0.12891 -0.51643 C 0.13021 -0.51574 0.13138 -0.51458 0.13255 -0.51389 C 0.13424 -0.51296 0.13607 -0.51227 0.13776 -0.51134 C 0.13958 -0.50926 0.14167 -0.50741 0.14349 -0.50486 C 0.14752 -0.49954 0.14544 -0.50208 0.15013 -0.49722 C 0.15091 -0.49514 0.15169 -0.49213 0.15299 -0.49074 C 0.15391 -0.48958 0.15495 -0.48889 0.15586 -0.48796 C 0.16419 -0.46597 0.15351 -0.49282 0.1625 -0.475 C 0.16367 -0.47292 0.16445 -0.46991 0.16536 -0.46736 C 0.16667 -0.45787 0.16497 -0.4662 0.16901 -0.45694 C 0.17539 -0.44259 0.16758 -0.45694 0.17344 -0.44653 C 0.17383 -0.44444 0.17435 -0.44236 0.17487 -0.44028 C 0.17513 -0.43889 0.17526 -0.4375 0.17552 -0.43634 C 0.17825 -0.42685 0.17591 -0.43866 0.17851 -0.42731 C 0.17904 -0.42477 0.17943 -0.42199 0.17995 -0.41944 C 0.18034 -0.41759 0.18099 -0.41597 0.18138 -0.41435 C 0.1845 -0.40208 0.18125 -0.41389 0.18437 -0.39884 C 0.18463 -0.39699 0.18529 -0.39537 0.18581 -0.39352 C 0.18607 -0.39143 0.1862 -0.38912 0.18646 -0.38704 C 0.18685 -0.38495 0.18763 -0.38287 0.18802 -0.38055 C 0.18841 -0.37778 0.18828 -0.37454 0.18867 -0.37153 C 0.18919 -0.36759 0.19036 -0.36389 0.19088 -0.35995 C 0.19114 -0.35787 0.19127 -0.35555 0.19167 -0.35347 C 0.19206 -0.35092 0.19258 -0.34838 0.1931 -0.3456 C 0.19336 -0.34444 0.19362 -0.34305 0.19375 -0.3419 C 0.19401 -0.33912 0.19427 -0.33657 0.19453 -0.33403 C 0.19466 -0.33241 0.19505 -0.33055 0.19531 -0.32893 C 0.19557 -0.32592 0.1957 -0.32292 0.19596 -0.31991 C 0.19609 -0.31805 0.19648 -0.31643 0.19674 -0.31458 C 0.19713 -0.31088 0.19792 -0.30393 0.19818 -0.30046 C 0.19844 -0.29653 0.1987 -0.29259 0.19896 -0.28866 C 0.1987 -0.27708 0.1987 -0.26551 0.19818 -0.2537 C 0.19805 -0.25116 0.19779 -0.24792 0.19674 -0.24606 C 0.19492 -0.24282 0.19531 -0.24467 0.19531 -0.24074 " pathEditMode="relative" ptsTypes="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00024 C -0.00078 -0.00347 -0.00157 -0.00671 -0.00222 -0.01018 C -0.00248 -0.01157 -0.00274 -0.01273 -0.003 -0.01412 C -0.00352 -0.01759 -0.00378 -0.02106 -0.00443 -0.02453 C -0.00469 -0.02569 -0.00495 -0.02708 -0.00521 -0.02847 C -0.00573 -0.03171 -0.00573 -0.03564 -0.00664 -0.03865 C -0.00873 -0.04606 -0.00768 -0.04213 -0.00951 -0.05046 C -0.00977 -0.05254 -0.01003 -0.05463 -0.01029 -0.05694 C -0.01042 -0.05856 -0.01081 -0.06018 -0.01094 -0.06203 C -0.01133 -0.06458 -0.01133 -0.06736 -0.01172 -0.0699 C -0.01341 -0.08217 -0.01276 -0.07291 -0.01459 -0.08402 C -0.01524 -0.0875 -0.01576 -0.09097 -0.01615 -0.09444 C -0.01628 -0.09745 -0.01667 -0.10046 -0.0168 -0.10347 C -0.01797 -0.12013 -0.0168 -0.11134 -0.01823 -0.12152 C -0.01953 -0.14189 -0.01836 -0.12569 -0.01979 -0.13958 C -0.02149 -0.15763 -0.01979 -0.15023 -0.02266 -0.16041 C -0.02448 -0.17963 -0.02201 -0.15578 -0.02487 -0.17731 C -0.02513 -0.17986 -0.02526 -0.1824 -0.02552 -0.18495 C -0.02591 -0.18842 -0.02657 -0.19189 -0.02696 -0.19537 C -0.02722 -0.19976 -0.02722 -0.20393 -0.02774 -0.20833 C -0.028 -0.21018 -0.02878 -0.21157 -0.02917 -0.21342 C -0.03086 -0.2206 -0.03216 -0.22824 -0.0336 -0.23541 L -0.03503 -0.24328 C -0.03529 -0.24444 -0.03555 -0.24583 -0.03581 -0.24722 C -0.03594 -0.24884 -0.03607 -0.25069 -0.03646 -0.25231 C -0.03685 -0.25347 -0.0375 -0.25393 -0.03789 -0.25486 C -0.03933 -0.25995 -0.04115 -0.26689 -0.04297 -0.27175 C -0.04388 -0.27407 -0.04492 -0.27592 -0.04597 -0.27824 C -0.04688 -0.28472 -0.04636 -0.28402 -0.04961 -0.28981 C -0.05039 -0.29143 -0.0517 -0.29213 -0.05248 -0.29375 C -0.05365 -0.29606 -0.0543 -0.29907 -0.05547 -0.30138 C -0.05599 -0.30254 -0.0569 -0.303 -0.05755 -0.30416 C -0.05964 -0.3074 -0.06107 -0.3118 -0.06341 -0.31435 C -0.06537 -0.31666 -0.06758 -0.31805 -0.06927 -0.32083 C -0.06979 -0.32175 -0.07018 -0.32268 -0.07071 -0.32338 C -0.07357 -0.32777 -0.07318 -0.32662 -0.07578 -0.32986 C -0.07683 -0.33125 -0.07761 -0.33287 -0.07878 -0.33379 C -0.07982 -0.33495 -0.08125 -0.33541 -0.08242 -0.33634 C -0.08321 -0.33703 -0.08373 -0.33819 -0.08451 -0.33912 C -0.08763 -0.34213 -0.08972 -0.34305 -0.09323 -0.34537 C -0.09427 -0.34722 -0.09492 -0.34953 -0.09623 -0.35069 C -0.09818 -0.35231 -0.10065 -0.35208 -0.10274 -0.35324 C -0.10378 -0.3537 -0.10469 -0.35509 -0.1056 -0.35578 C -0.10729 -0.35694 -0.10912 -0.35717 -0.11081 -0.35833 C -0.1138 -0.36064 -0.11641 -0.36412 -0.11953 -0.3662 L -0.12891 -0.37268 C -0.13021 -0.37361 -0.13138 -0.3743 -0.13255 -0.37523 C -0.13386 -0.37615 -0.13503 -0.37708 -0.1362 -0.37777 C -0.13776 -0.3787 -0.1392 -0.37963 -0.14063 -0.38032 C -0.14232 -0.38125 -0.14401 -0.38194 -0.14571 -0.3831 C -0.14701 -0.38379 -0.14805 -0.38495 -0.14935 -0.38564 C -0.15104 -0.38634 -0.15274 -0.38634 -0.15443 -0.3868 C -0.15716 -0.38773 -0.15977 -0.38865 -0.1625 -0.38958 C -0.16485 -0.39004 -0.17005 -0.39097 -0.17266 -0.39213 C -0.17409 -0.39282 -0.17552 -0.39398 -0.17709 -0.39467 C -0.17995 -0.39606 -0.18203 -0.39606 -0.18503 -0.39722 C -0.18581 -0.39745 -0.18646 -0.39838 -0.18724 -0.39861 C -0.19141 -0.4 -0.19792 -0.40069 -0.20183 -0.40115 L -0.2142 -0.40231 L -0.27032 -0.40115 C -0.27748 -0.40092 -0.28477 -0.40023 -0.29206 -0.39976 C -0.32461 -0.39814 -0.3069 -0.39953 -0.33138 -0.39722 C -0.33464 -0.39606 -0.33776 -0.39444 -0.34089 -0.39328 C -0.34336 -0.39259 -0.34571 -0.39259 -0.34818 -0.39213 C -0.35091 -0.39143 -0.35352 -0.39027 -0.35625 -0.38958 C -0.35938 -0.38865 -0.36459 -0.38819 -0.36784 -0.3868 C -0.37826 -0.38287 -0.37735 -0.38217 -0.38893 -0.37523 C -0.38985 -0.37476 -0.39089 -0.37453 -0.39193 -0.37384 C -0.39584 -0.37152 -0.39961 -0.36875 -0.40352 -0.3662 L -0.40352 -0.36597 C -0.40912 -0.36226 -0.41511 -0.35972 -0.42032 -0.35463 L -0.4319 -0.34282 C -0.43893 -0.328 -0.43164 -0.34189 -0.44206 -0.32731 C -0.44349 -0.32546 -0.44466 -0.32314 -0.44571 -0.32083 C -0.45339 -0.30463 -0.45183 -0.30902 -0.45521 -0.2949 C -0.4569 -0.27384 -0.45573 -0.28263 -0.45821 -0.26782 C -0.45834 -0.26435 -0.4586 -0.26088 -0.45886 -0.2574 C -0.45925 -0.25347 -0.46003 -0.24976 -0.46029 -0.24583 C -0.46107 -0.23425 -0.46172 -0.21088 -0.46172 -0.21064 C -0.46159 -0.18634 -0.46146 -0.16157 -0.46107 -0.13703 C -0.46094 -0.12777 -0.45925 -0.10277 -0.45886 -0.0956 C -0.45912 -0.05555 -0.45925 -0.0155 -0.45964 0.02477 C -0.45977 0.04098 -0.46016 0.05741 -0.46029 0.07385 C -0.46055 0.09283 -0.46081 0.11181 -0.46107 0.13079 C -0.46081 0.16783 -0.46107 0.2051 -0.46029 0.24213 C -0.46029 0.24399 -0.45925 0.24561 -0.45886 0.24723 C -0.45847 0.24908 -0.45847 0.2507 -0.45821 0.25255 C -0.45795 0.25371 -0.45755 0.2551 -0.45742 0.25625 L -0.45599 0.26667 C -0.45508 0.2757 -0.45521 0.27176 -0.45521 0.27848 " pathEditMode="relative" rAng="0" ptsTypes="AAAAAAAAAAAAAAAAAAAAAAAAAAAAAAAAAAAAAAAAAAAAAAAAAAAAAAAAAAAAAAAAAAAAAAAAAAAAAAAAAAAAAAAAAAA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8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0.0007 L 0.10612 0.000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12 0.0007 L 0.13946 -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521 0.27847 L -0.45521 0.2787 C -0.45547 0.27407 -0.45573 0.26968 -0.45586 0.26551 C -0.45677 0.24884 -0.45599 0.25602 -0.45729 0.24606 C -0.45716 0.15718 -0.45729 0.06829 -0.45664 -0.0206 C -0.45664 -0.02593 -0.45547 -0.03102 -0.45521 -0.03634 C -0.45495 -0.04005 -0.45482 -0.04398 -0.45443 -0.04792 C -0.45404 -0.0537 -0.45312 -0.05764 -0.45221 -0.06343 C -0.45182 -0.07153 -0.45156 -0.07894 -0.45078 -0.08681 C -0.45065 -0.08843 -0.45026 -0.09028 -0.45013 -0.0919 C -0.44974 -0.09444 -0.44961 -0.09699 -0.44935 -0.09977 C -0.44857 -0.10671 -0.44857 -0.10347 -0.44792 -0.11134 C -0.44752 -0.11528 -0.44752 -0.11921 -0.44713 -0.12292 C -0.44557 -0.14282 -0.44596 -0.13495 -0.44349 -0.15532 C -0.44323 -0.15787 -0.4431 -0.16065 -0.44284 -0.16319 C -0.44023 -0.18264 -0.44232 -0.16528 -0.44062 -0.17616 C -0.4401 -0.1794 -0.43984 -0.1831 -0.43919 -0.18634 C -0.43763 -0.19444 -0.43932 -0.18588 -0.43698 -0.19537 C -0.43646 -0.19769 -0.43594 -0.19977 -0.43555 -0.20185 C -0.43529 -0.20324 -0.43502 -0.20463 -0.43476 -0.20579 C -0.43437 -0.20764 -0.43385 -0.20926 -0.43333 -0.21111 C -0.43294 -0.21481 -0.43242 -0.2206 -0.43112 -0.22407 C -0.4306 -0.22523 -0.42969 -0.22569 -0.4289 -0.22662 C -0.42851 -0.22824 -0.42786 -0.22986 -0.42747 -0.23171 C -0.42721 -0.23333 -0.42708 -0.23519 -0.42682 -0.23681 C -0.4263 -0.23958 -0.42552 -0.24398 -0.42461 -0.24606 C -0.42357 -0.24838 -0.42096 -0.25255 -0.42096 -0.25231 C -0.42044 -0.25417 -0.42018 -0.25602 -0.41953 -0.25764 C -0.41862 -0.25995 -0.41654 -0.26273 -0.4151 -0.26412 C -0.41445 -0.26481 -0.41367 -0.26505 -0.41289 -0.26528 C -0.4039 -0.26505 -0.39492 -0.26481 -0.38607 -0.26412 C -0.38476 -0.26389 -0.38359 -0.26319 -0.38242 -0.26273 C -0.38047 -0.26227 -0.37851 -0.26204 -0.37656 -0.26157 L -0.37148 -0.25903 C -0.3707 -0.25856 -0.37005 -0.25787 -0.36927 -0.25764 C -0.3668 -0.25671 -0.36445 -0.25602 -0.36198 -0.25509 C -0.35885 -0.2537 -0.35573 -0.25231 -0.35247 -0.25116 C -0.35013 -0.25023 -0.34765 -0.24954 -0.34518 -0.24861 L -0.33646 -0.24468 C -0.33581 -0.24421 -0.33502 -0.24375 -0.33437 -0.24329 C -0.33281 -0.24282 -0.33138 -0.24259 -0.32995 -0.24213 C -0.32838 -0.23912 -0.3276 -0.2375 -0.32552 -0.23565 C -0.32435 -0.23449 -0.32318 -0.2338 -0.32187 -0.2331 L -0.3168 -0.22407 L -0.31536 -0.2213 L -0.31315 -0.21759 C -0.31159 -0.2088 -0.31393 -0.21782 -0.3095 -0.21227 C -0.30807 -0.21042 -0.30716 -0.20556 -0.30586 -0.20324 C -0.30404 -0.19954 -0.30156 -0.19699 -0.30013 -0.19282 C -0.29961 -0.19167 -0.29922 -0.19028 -0.2987 -0.18912 C -0.29726 -0.18634 -0.29427 -0.18125 -0.29427 -0.18102 C -0.29401 -0.17986 -0.29401 -0.17847 -0.29349 -0.17731 C -0.29245 -0.175 -0.28984 -0.17083 -0.28984 -0.1706 C -0.28854 -0.16343 -0.2901 -0.17037 -0.28698 -0.16319 C -0.28242 -0.15255 -0.28607 -0.15787 -0.2819 -0.15278 C -0.28138 -0.15093 -0.28099 -0.14931 -0.28047 -0.14769 C -0.27943 -0.14444 -0.27786 -0.1412 -0.27682 -0.13843 C -0.2763 -0.13727 -0.27578 -0.13588 -0.27539 -0.13472 C -0.27383 -0.12407 -0.27591 -0.13495 -0.27174 -0.12431 C -0.26849 -0.1162 -0.27031 -0.11875 -0.26875 -0.11273 C -0.2681 -0.10995 -0.26719 -0.10764 -0.26654 -0.10486 C -0.26601 -0.10231 -0.26601 -0.09931 -0.2651 -0.09699 C -0.26471 -0.09583 -0.26406 -0.09468 -0.26367 -0.09329 C -0.26302 -0.09074 -0.26224 -0.08542 -0.26224 -0.08519 C -0.26172 -0.0794 -0.26159 -0.07801 -0.26081 -0.07245 C -0.2595 -0.06458 -0.2595 -0.06968 -0.25859 -0.05556 C -0.25833 -0.05185 -0.2582 -0.04792 -0.25781 -0.04398 C -0.25716 -0.03495 -0.25651 -0.0375 -0.25638 -0.02593 C -0.25625 -0.00162 -0.25638 0.02245 -0.25638 0.04653 " pathEditMode="relative" rAng="0" ptsTypes="AAAAAAAAAAAAAAAAAAAAAAAAAAAAAAAAAAAAAAAAAAAAAAAAAAAAAAAAAAAAAAAAAAA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2717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26 -0.00439 -0.00052 -0.00879 -0.00065 -0.01296 C -0.00156 -0.02963 -0.00078 -0.02245 -0.00208 -0.0324 C -0.00195 -0.12129 -0.00208 -0.21018 -0.00143 -0.29907 C -0.00143 -0.30439 -0.00026 -0.30949 0 -0.31481 C 0.00026 -0.31851 0.0004 -0.32245 0.00079 -0.32638 C 0.00118 -0.33217 0.00209 -0.33611 0.003 -0.34189 C 0.00339 -0.35 0.00365 -0.3574 0.00443 -0.36527 C 0.00456 -0.36689 0.00495 -0.36875 0.00508 -0.37037 C 0.00547 -0.37291 0.0056 -0.37546 0.00586 -0.37824 C 0.00665 -0.38518 0.00665 -0.38194 0.0073 -0.38981 C 0.00769 -0.39375 0.00769 -0.39768 0.00808 -0.40138 C 0.00964 -0.42129 0.00925 -0.41342 0.01172 -0.43379 C 0.01198 -0.43634 0.01211 -0.43912 0.01237 -0.44166 C 0.01498 -0.46111 0.0129 -0.44375 0.01459 -0.45463 C 0.01511 -0.45787 0.01537 -0.46157 0.01602 -0.46481 C 0.01758 -0.47291 0.01589 -0.46435 0.01823 -0.47384 C 0.01875 -0.47615 0.01928 -0.47824 0.01967 -0.48032 C 0.01993 -0.48171 0.02019 -0.4831 0.02045 -0.48425 C 0.02084 -0.48611 0.02136 -0.48773 0.02188 -0.48958 C 0.02227 -0.49328 0.02279 -0.49907 0.02409 -0.50254 C 0.02461 -0.5037 0.02553 -0.50416 0.02631 -0.50509 C 0.0267 -0.50671 0.02735 -0.50833 0.02774 -0.51018 C 0.028 -0.5118 0.02813 -0.51365 0.02839 -0.51527 C 0.02891 -0.51805 0.02969 -0.52245 0.0306 -0.52453 C 0.03165 -0.52685 0.03425 -0.53101 0.03425 -0.53101 C 0.03477 -0.53263 0.03503 -0.53449 0.03568 -0.53611 C 0.03659 -0.53842 0.03868 -0.5412 0.04011 -0.54259 C 0.04076 -0.54328 0.04154 -0.54351 0.04232 -0.54375 C 0.05131 -0.54351 0.06029 -0.54328 0.06915 -0.54259 C 0.07045 -0.54236 0.07162 -0.54166 0.07279 -0.5412 C 0.07474 -0.54074 0.0767 -0.5405 0.07865 -0.54004 L 0.08373 -0.5375 C 0.08451 -0.53703 0.08516 -0.53634 0.08594 -0.53611 C 0.08842 -0.53518 0.09076 -0.53449 0.09323 -0.53356 C 0.09636 -0.53217 0.09948 -0.53078 0.10274 -0.52963 C 0.10508 -0.5287 0.10756 -0.528 0.11003 -0.52708 L 0.11875 -0.52314 C 0.11941 -0.52268 0.12019 -0.52222 0.12084 -0.52175 C 0.1224 -0.52129 0.12383 -0.52106 0.12526 -0.5206 C 0.12683 -0.51759 0.12761 -0.51597 0.12969 -0.51412 C 0.13086 -0.51296 0.13204 -0.51226 0.13334 -0.51157 L 0.13842 -0.50254 L 0.13985 -0.49976 L 0.14206 -0.49606 C 0.14362 -0.48726 0.14128 -0.49629 0.14571 -0.49074 C 0.14714 -0.48888 0.14805 -0.48402 0.14935 -0.48171 C 0.15118 -0.478 0.15365 -0.47546 0.15508 -0.47129 C 0.1556 -0.47013 0.15599 -0.46875 0.15651 -0.46759 C 0.15795 -0.46481 0.16094 -0.45972 0.16094 -0.45972 C 0.1612 -0.45833 0.1612 -0.45694 0.16172 -0.45578 C 0.16276 -0.45347 0.16537 -0.4493 0.16537 -0.4493 C 0.16667 -0.44189 0.16511 -0.44884 0.16823 -0.44166 C 0.17279 -0.43101 0.16915 -0.43634 0.17331 -0.43125 C 0.17383 -0.42939 0.17422 -0.42777 0.17474 -0.42615 C 0.17579 -0.42291 0.17735 -0.41967 0.17839 -0.41689 C 0.17891 -0.41574 0.17943 -0.41435 0.17982 -0.41319 C 0.18138 -0.40254 0.1793 -0.41342 0.18347 -0.40277 C 0.18672 -0.39467 0.1849 -0.39722 0.18646 -0.3912 C 0.18711 -0.38842 0.18803 -0.38611 0.18868 -0.38333 C 0.1892 -0.38078 0.1892 -0.37777 0.19011 -0.37546 C 0.1905 -0.3743 0.19115 -0.37314 0.19154 -0.37175 C 0.19219 -0.36921 0.19297 -0.36388 0.19297 -0.36388 C 0.19349 -0.35787 0.19362 -0.35648 0.19441 -0.35092 C 0.19571 -0.34305 0.19571 -0.34814 0.19662 -0.33402 C 0.19688 -0.33032 0.19701 -0.32638 0.1974 -0.32245 C 0.19805 -0.31342 0.1987 -0.31597 0.19883 -0.30439 C 0.19896 -0.28009 0.19883 -0.25601 0.19883 -0.23194 " pathEditMode="relative" ptsTypes="AAAAAAAAAAAAAAAAAAAAAAAAAAAAAAAAAAAAAAAAAAAAAAAAAAAAAAAAAAAAAAAAAAAAA">
                                      <p:cBhvr>
                                        <p:cTn id="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00024 C -0.00078 -0.00347 -0.00157 -0.00671 -0.00222 -0.01018 C -0.00248 -0.01157 -0.00274 -0.01273 -0.003 -0.01412 C -0.00352 -0.01759 -0.00378 -0.02106 -0.00443 -0.02453 C -0.00469 -0.02569 -0.00495 -0.02708 -0.00521 -0.02847 C -0.00573 -0.03171 -0.00573 -0.03564 -0.00664 -0.03865 C -0.00873 -0.04606 -0.00768 -0.04213 -0.00951 -0.05046 C -0.00977 -0.05254 -0.01003 -0.05463 -0.01029 -0.05694 C -0.01042 -0.05856 -0.01081 -0.06018 -0.01094 -0.06203 C -0.01133 -0.06458 -0.01133 -0.06736 -0.01172 -0.0699 C -0.01341 -0.08217 -0.01276 -0.07291 -0.01459 -0.08402 C -0.01524 -0.0875 -0.01576 -0.09097 -0.01615 -0.09444 C -0.01628 -0.09745 -0.01667 -0.10046 -0.0168 -0.10347 C -0.01797 -0.12013 -0.0168 -0.11134 -0.01823 -0.12152 C -0.01953 -0.14189 -0.01836 -0.12569 -0.01979 -0.13958 C -0.02149 -0.15763 -0.01979 -0.15023 -0.02266 -0.16041 C -0.02448 -0.17963 -0.02201 -0.15578 -0.02487 -0.17731 C -0.02513 -0.17986 -0.02526 -0.1824 -0.02552 -0.18495 C -0.02591 -0.18842 -0.02657 -0.19189 -0.02696 -0.19537 C -0.02722 -0.19976 -0.02722 -0.20393 -0.02774 -0.20833 C -0.028 -0.21018 -0.02878 -0.21157 -0.02917 -0.21342 C -0.03086 -0.2206 -0.03216 -0.22824 -0.0336 -0.23541 L -0.03503 -0.24328 C -0.03529 -0.24444 -0.03555 -0.24583 -0.03581 -0.24722 C -0.03594 -0.24884 -0.03607 -0.25069 -0.03646 -0.25231 C -0.03685 -0.25347 -0.0375 -0.25393 -0.03789 -0.25486 C -0.03933 -0.25995 -0.04115 -0.26689 -0.04297 -0.27175 C -0.04388 -0.27407 -0.04492 -0.27592 -0.04597 -0.27824 C -0.04688 -0.28472 -0.04636 -0.28402 -0.04961 -0.28981 C -0.05039 -0.29143 -0.0517 -0.29213 -0.05248 -0.29375 C -0.05365 -0.29606 -0.0543 -0.29907 -0.05547 -0.30138 C -0.05599 -0.30254 -0.0569 -0.303 -0.05755 -0.30416 C -0.05964 -0.3074 -0.06107 -0.3118 -0.06341 -0.31435 C -0.06537 -0.31666 -0.06758 -0.31805 -0.06927 -0.32083 C -0.06979 -0.32175 -0.07018 -0.32268 -0.07071 -0.32338 C -0.07357 -0.32777 -0.07318 -0.32662 -0.07578 -0.32986 C -0.07683 -0.33125 -0.07761 -0.33287 -0.07878 -0.33379 C -0.07982 -0.33495 -0.08125 -0.33541 -0.08242 -0.33634 C -0.08321 -0.33703 -0.08373 -0.33819 -0.08451 -0.33912 C -0.08763 -0.34213 -0.08972 -0.34305 -0.09323 -0.34537 C -0.09427 -0.34722 -0.09492 -0.34953 -0.09623 -0.35069 C -0.09818 -0.35231 -0.10065 -0.35208 -0.10274 -0.35324 C -0.10378 -0.3537 -0.10469 -0.35509 -0.1056 -0.35578 C -0.10729 -0.35694 -0.10912 -0.35717 -0.11081 -0.35833 C -0.1138 -0.36064 -0.11641 -0.36412 -0.11953 -0.3662 L -0.12891 -0.37268 C -0.13021 -0.37361 -0.13138 -0.3743 -0.13255 -0.37523 C -0.13386 -0.37615 -0.13503 -0.37708 -0.1362 -0.37777 C -0.13776 -0.3787 -0.1392 -0.37963 -0.14063 -0.38032 C -0.14232 -0.38125 -0.14401 -0.38194 -0.14571 -0.3831 C -0.14701 -0.38379 -0.14805 -0.38495 -0.14935 -0.38564 C -0.15104 -0.38634 -0.15274 -0.38634 -0.15443 -0.3868 C -0.15716 -0.38773 -0.15977 -0.38865 -0.1625 -0.38958 C -0.16485 -0.39004 -0.17005 -0.39097 -0.17266 -0.39213 C -0.17409 -0.39282 -0.17552 -0.39398 -0.17709 -0.39467 C -0.17995 -0.39606 -0.18203 -0.39606 -0.18503 -0.39722 C -0.18581 -0.39745 -0.18646 -0.39838 -0.18724 -0.39861 C -0.19141 -0.4 -0.19792 -0.40069 -0.20183 -0.40115 L -0.2142 -0.40231 L -0.27032 -0.40115 C -0.27748 -0.40092 -0.28477 -0.40023 -0.29206 -0.39976 C -0.32461 -0.39814 -0.3069 -0.39953 -0.33138 -0.39722 C -0.33464 -0.39606 -0.33776 -0.39444 -0.34089 -0.39328 C -0.34336 -0.39259 -0.34571 -0.39259 -0.34818 -0.39213 C -0.35091 -0.39143 -0.35352 -0.39027 -0.35625 -0.38958 C -0.35938 -0.38865 -0.36459 -0.38819 -0.36784 -0.3868 C -0.37826 -0.38287 -0.37735 -0.38217 -0.38893 -0.37523 C -0.38985 -0.37476 -0.39089 -0.37453 -0.39193 -0.37384 C -0.39584 -0.37152 -0.39961 -0.36875 -0.40352 -0.3662 L -0.40352 -0.36597 C -0.40912 -0.36226 -0.41511 -0.35972 -0.42032 -0.35463 L -0.4319 -0.34282 C -0.43893 -0.328 -0.43164 -0.34189 -0.44206 -0.32731 C -0.44349 -0.32546 -0.44466 -0.32314 -0.44571 -0.32083 C -0.45339 -0.30463 -0.45183 -0.30902 -0.45521 -0.2949 C -0.4569 -0.27384 -0.45573 -0.28263 -0.45821 -0.26782 C -0.45834 -0.26435 -0.4586 -0.26088 -0.45886 -0.2574 C -0.45925 -0.25347 -0.46003 -0.24976 -0.46029 -0.24583 C -0.46107 -0.23425 -0.46172 -0.21088 -0.46172 -0.21064 C -0.46159 -0.18634 -0.46146 -0.16157 -0.46107 -0.13703 C -0.46094 -0.12777 -0.45925 -0.10277 -0.45886 -0.0956 C -0.45912 -0.05555 -0.45925 -0.0155 -0.45964 0.02477 C -0.45977 0.04098 -0.46016 0.05741 -0.46029 0.07385 C -0.46055 0.09283 -0.46081 0.11181 -0.46107 0.13079 C -0.46081 0.16783 -0.46107 0.2051 -0.46029 0.24213 C -0.46029 0.24399 -0.45925 0.24561 -0.45886 0.24723 C -0.45847 0.24908 -0.45847 0.2507 -0.45821 0.25255 C -0.45795 0.25371 -0.45755 0.2551 -0.45742 0.25625 L -0.45599 0.26667 C -0.45508 0.2757 -0.45521 0.27176 -0.45521 0.27848 " pathEditMode="relative" rAng="0" ptsTypes="AAAAAAAAAAAAAAAAAAAAAAAAAAAAAAAAAAAAAAAAAAAAAAAAAAAAAAAAAAAAAAAAAAAAAAAAAAAAAAAAAAAAAAAAAAA">
                                      <p:cBhvr>
                                        <p:cTn id="1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8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6 -0.00162 L 0.17214 0.000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14 0.0007 L 0.20925 -0.0004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5 -0.00046 L 0.24454 -0.0016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371 -0.00091 -0.00764 -0.00144 -0.01158 C -0.0017 -0.01366 -0.00183 -0.01574 -0.00209 -0.01806 C -0.00417 -0.03449 -0.00144 -0.01019 -0.00352 -0.02963 C -0.00339 -0.07778 -0.00287 -0.23727 -0.00209 -0.30394 C -0.00209 -0.31273 -0.00157 -0.3213 -0.00144 -0.32986 C -0.00091 -0.35023 -0.00131 -0.3544 0 -0.36991 C 0.00052 -0.37523 0.00104 -0.38033 0.00156 -0.38565 C 0.00169 -0.38866 0.00182 -0.39167 0.00221 -0.39468 C 0.00247 -0.39653 0.00325 -0.39815 0.00364 -0.39977 C 0.0039 -0.40185 0.00416 -0.40417 0.00442 -0.40625 C 0.00468 -0.40926 0.00481 -0.41227 0.00521 -0.41528 C 0.00534 -0.41667 0.00573 -0.41783 0.00586 -0.41922 C 0.00612 -0.4206 0.0069 -0.42894 0.00729 -0.43079 C 0.00768 -0.43218 0.00846 -0.43334 0.00885 -0.43472 C 0.00937 -0.43681 0.00976 -0.43912 0.01028 -0.44121 C 0.01067 -0.44283 0.01458 -0.45764 0.01601 -0.45926 L 0.01823 -0.46181 C 0.01901 -0.46574 0.01914 -0.46783 0.02122 -0.47107 C 0.022 -0.47222 0.02304 -0.47269 0.02409 -0.47361 C 0.02435 -0.47477 0.02435 -0.47639 0.02487 -0.47732 C 0.02552 -0.47917 0.02669 -0.4801 0.02773 -0.48125 C 0.03021 -0.48449 0.02942 -0.48357 0.03203 -0.48519 C 0.03255 -0.48658 0.03281 -0.4882 0.03359 -0.48912 C 0.03463 -0.49005 0.03593 -0.48982 0.03724 -0.49028 C 0.03815 -0.49074 0.03919 -0.49097 0.0401 -0.49167 C 0.04114 -0.49236 0.04192 -0.49375 0.04297 -0.49422 C 0.04414 -0.49491 0.04544 -0.49514 0.04661 -0.4956 C 0.04765 -0.49584 0.04856 -0.4963 0.04961 -0.49676 C 0.05026 -0.49722 0.05104 -0.49792 0.05169 -0.49815 C 0.05338 -0.49861 0.05507 -0.49908 0.05677 -0.49954 C 0.05755 -0.49977 0.0582 -0.50047 0.05898 -0.5007 C 0.07148 -0.50417 0.08307 -0.5007 0.09609 -0.49954 C 0.10039 -0.49908 0.10429 -0.49838 0.10846 -0.49676 C 0.11406 -0.49491 0.10859 -0.4963 0.1151 -0.49306 C 0.11627 -0.49236 0.11744 -0.49213 0.11875 -0.49167 C 0.1194 -0.49144 0.12018 -0.49074 0.12083 -0.49028 C 0.12226 -0.48982 0.12382 -0.48959 0.12526 -0.48912 C 0.12643 -0.48866 0.12773 -0.4882 0.1289 -0.48773 C 0.13007 -0.48658 0.13125 -0.48472 0.13255 -0.4838 C 0.13372 -0.4831 0.13502 -0.48334 0.13619 -0.48264 C 0.13737 -0.48195 0.13867 -0.48102 0.13984 -0.4801 C 0.14127 -0.47871 0.14284 -0.47755 0.14414 -0.47616 C 0.14518 -0.475 0.14609 -0.47338 0.14713 -0.47222 C 0.15052 -0.46806 0.14987 -0.46898 0.15286 -0.46713 C 0.15416 -0.46482 0.15521 -0.4625 0.15651 -0.46065 C 0.16198 -0.45232 0.15468 -0.46644 0.16237 -0.45278 C 0.16328 -0.45139 0.16367 -0.44908 0.16458 -0.44769 C 0.16536 -0.44607 0.16666 -0.44537 0.16744 -0.44375 C 0.1681 -0.4426 0.16836 -0.44097 0.16888 -0.43982 C 0.17005 -0.43797 0.17148 -0.43658 0.17252 -0.43472 C 0.17578 -0.42917 0.17396 -0.43056 0.17617 -0.42431 C 0.17708 -0.42199 0.17812 -0.42014 0.17916 -0.41783 C 0.18138 -0.40579 0.17747 -0.42593 0.18203 -0.40764 C 0.18242 -0.40602 0.18229 -0.40394 0.18281 -0.40232 C 0.18359 -0.39954 0.18567 -0.39468 0.18567 -0.39468 C 0.18919 -0.37292 0.18476 -0.39838 0.18932 -0.37639 C 0.1914 -0.36621 0.18815 -0.37685 0.19153 -0.36343 C 0.19179 -0.36204 0.19244 -0.36088 0.19297 -0.35972 C 0.19414 -0.34676 0.1931 -0.35672 0.1944 -0.34676 C 0.19492 -0.34283 0.19531 -0.33889 0.19583 -0.33496 C 0.19622 -0.33241 0.19687 -0.32986 0.19726 -0.32732 C 0.19752 -0.32593 0.19791 -0.32477 0.19804 -0.32338 L 0.20026 -0.30787 C 0.20052 -0.30255 0.20117 -0.28542 0.20169 -0.2794 C 0.20182 -0.27732 0.20221 -0.275 0.20247 -0.27292 C 0.20221 -0.23287 0.20169 -0.19283 0.20169 -0.15255 " pathEditMode="relative" ptsTypes="AAAAAAAAAAAAAAAAAAAAAAAAAAAAAAAAAAAAAAAAAAAAAAAAAAAAAAAAAAAAAAAAAAAA">
                                      <p:cBhvr>
                                        <p:cTn id="1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0371 -0.00091 -0.00764 -0.00144 -0.01158 C -0.0017 -0.01366 -0.00183 -0.01574 -0.00209 -0.01806 C -0.00417 -0.03449 -0.00144 -0.01019 -0.00352 -0.02963 C -0.00339 -0.07778 -0.00287 -0.23727 -0.00209 -0.30394 C -0.00209 -0.31273 -0.00157 -0.3213 -0.00144 -0.32986 C -0.00091 -0.35023 -0.00131 -0.3544 0 -0.36991 C 0.00052 -0.37523 0.00104 -0.38033 0.00156 -0.38565 C 0.00169 -0.38866 0.00182 -0.39167 0.00221 -0.39468 C 0.00247 -0.39653 0.00325 -0.39815 0.00364 -0.39977 C 0.0039 -0.40185 0.00416 -0.40417 0.00442 -0.40625 C 0.00468 -0.40926 0.00481 -0.41227 0.00521 -0.41528 C 0.00534 -0.41667 0.00573 -0.41783 0.00586 -0.41922 C 0.00612 -0.4206 0.0069 -0.42894 0.00729 -0.43079 C 0.00768 -0.43218 0.00846 -0.43334 0.00885 -0.43472 C 0.00937 -0.43681 0.00976 -0.43912 0.01028 -0.44121 C 0.01067 -0.44283 0.01458 -0.45764 0.01601 -0.45926 L 0.01823 -0.46181 C 0.01901 -0.46574 0.01914 -0.46783 0.02122 -0.47107 C 0.022 -0.47222 0.02304 -0.47269 0.02409 -0.47361 C 0.02435 -0.47477 0.02435 -0.47639 0.02487 -0.47732 C 0.02552 -0.47917 0.02669 -0.4801 0.02773 -0.48125 C 0.03021 -0.48449 0.02942 -0.48357 0.03203 -0.48519 C 0.03255 -0.48658 0.03281 -0.4882 0.03359 -0.48912 C 0.03463 -0.49005 0.03593 -0.48982 0.03724 -0.49028 C 0.03815 -0.49074 0.03919 -0.49097 0.0401 -0.49167 C 0.04114 -0.49236 0.04192 -0.49375 0.04297 -0.49422 C 0.04414 -0.49491 0.04544 -0.49514 0.04661 -0.4956 C 0.04765 -0.49584 0.04856 -0.4963 0.04961 -0.49676 C 0.05026 -0.49722 0.05104 -0.49792 0.05169 -0.49815 C 0.05338 -0.49861 0.05507 -0.49908 0.05677 -0.49954 C 0.05755 -0.49977 0.0582 -0.50047 0.05898 -0.5007 C 0.07148 -0.50417 0.08307 -0.5007 0.09609 -0.49954 C 0.10039 -0.49908 0.10429 -0.49838 0.10846 -0.49676 C 0.11406 -0.49491 0.10859 -0.4963 0.1151 -0.49306 C 0.11627 -0.49236 0.11744 -0.49213 0.11875 -0.49167 C 0.1194 -0.49144 0.12018 -0.49074 0.12083 -0.49028 C 0.12226 -0.48982 0.12382 -0.48959 0.12526 -0.48912 C 0.12643 -0.48866 0.12773 -0.4882 0.1289 -0.48773 C 0.13007 -0.48658 0.13125 -0.48472 0.13255 -0.4838 C 0.13372 -0.4831 0.13502 -0.48334 0.13619 -0.48264 C 0.13737 -0.48195 0.13867 -0.48102 0.13984 -0.4801 C 0.14127 -0.47871 0.14284 -0.47755 0.14414 -0.47616 C 0.14518 -0.475 0.14609 -0.47338 0.14713 -0.47222 C 0.15052 -0.46806 0.14987 -0.46898 0.15286 -0.46713 C 0.15416 -0.46482 0.15521 -0.4625 0.15651 -0.46065 C 0.16198 -0.45232 0.15468 -0.46644 0.16237 -0.45278 C 0.16328 -0.45139 0.16367 -0.44908 0.16458 -0.44769 C 0.16536 -0.44607 0.16666 -0.44537 0.16744 -0.44375 C 0.1681 -0.4426 0.16836 -0.44097 0.16888 -0.43982 C 0.17005 -0.43797 0.17148 -0.43658 0.17252 -0.43472 C 0.17578 -0.42917 0.17396 -0.43056 0.17617 -0.42431 C 0.17708 -0.42199 0.17812 -0.42014 0.17916 -0.41783 C 0.18138 -0.40579 0.17747 -0.42593 0.18203 -0.40764 C 0.18242 -0.40602 0.18229 -0.40394 0.18281 -0.40232 C 0.18359 -0.39954 0.18567 -0.39468 0.18567 -0.39468 C 0.18919 -0.37292 0.18476 -0.39838 0.18932 -0.37639 C 0.1914 -0.36621 0.18815 -0.37685 0.19153 -0.36343 C 0.19179 -0.36204 0.19244 -0.36088 0.19297 -0.35972 C 0.19414 -0.34676 0.1931 -0.35672 0.1944 -0.34676 C 0.19492 -0.34283 0.19531 -0.33889 0.19583 -0.33496 C 0.19622 -0.33241 0.19687 -0.32986 0.19726 -0.32732 C 0.19752 -0.32593 0.19791 -0.32477 0.19804 -0.32338 L 0.20026 -0.30787 C 0.20052 -0.30255 0.20117 -0.28542 0.20169 -0.2794 C 0.20182 -0.27732 0.20221 -0.275 0.20247 -0.27292 C 0.20221 -0.23287 0.20169 -0.19283 0.20169 -0.15255 " pathEditMode="relative" ptsTypes="AAAAAAAAAAAAAAAAAAAAAAAAAAAAAAAAAAAAAAAAAAAAAAAAAAAAAAAAAAAAAAAAAAAA">
                                      <p:cBhvr>
                                        <p:cTn id="1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6 7.40741E-7 L -6.25E-6 7.40741E-7 C 0.00025 -0.00393 0.00038 -0.00787 0.00077 -0.01157 C 0.00091 -0.01296 0.00156 -0.01412 0.00156 -0.01551 C 0.00156 -0.02129 0.00104 -0.02685 0.00077 -0.0324 C 0.00012 -0.04421 0.00051 -0.03796 -0.00066 -0.04537 C -0.00092 -0.04699 -0.00105 -0.04884 -0.00144 -0.05046 C -0.00183 -0.05185 -0.00235 -0.05301 -0.00287 -0.05439 C -0.00339 -0.0574 -0.00378 -0.06041 -0.0043 -0.06342 C -0.00456 -0.06481 -0.00469 -0.0662 -0.00508 -0.06736 C -0.00548 -0.06875 -0.00613 -0.0699 -0.00652 -0.07129 C -0.00795 -0.07569 -0.0099 -0.08287 -0.01094 -0.08796 C -0.0112 -0.08981 -0.01133 -0.09143 -0.01159 -0.09328 C -0.01212 -0.09583 -0.01264 -0.09838 -0.01303 -0.10092 C -0.01329 -0.10231 -0.01355 -0.10347 -0.01381 -0.10486 C -0.01472 -0.11134 -0.01381 -0.10879 -0.01602 -0.11273 C -0.01628 -0.11389 -0.01654 -0.11527 -0.01667 -0.11643 C -0.01771 -0.12384 -0.01706 -0.12152 -0.01811 -0.12824 C -0.01863 -0.13078 -0.01915 -0.13333 -0.01967 -0.13588 C -0.02149 -0.14583 -0.02045 -0.1412 -0.02253 -0.15023 C -0.02279 -0.15277 -0.02292 -0.15532 -0.02331 -0.15787 C -0.02344 -0.15972 -0.02383 -0.16134 -0.02396 -0.16319 C -0.02423 -0.16574 -0.02436 -0.16828 -0.02475 -0.17083 C -0.02501 -0.17314 -0.02566 -0.17523 -0.02618 -0.17731 C -0.02657 -0.18148 -0.02696 -0.19027 -0.02839 -0.19421 L -0.02982 -0.19814 C -0.03008 -0.19976 -0.03034 -0.20162 -0.03061 -0.20324 C -0.03087 -0.20532 -0.031 -0.20764 -0.03126 -0.20972 C -0.03152 -0.21111 -0.03178 -0.21226 -0.03204 -0.21365 C -0.0323 -0.21527 -0.0323 -0.21713 -0.03269 -0.21875 C -0.03308 -0.22014 -0.03373 -0.22129 -0.03412 -0.22268 C -0.03594 -0.23541 -0.0336 -0.22222 -0.03633 -0.23055 C -0.03673 -0.23171 -0.03686 -0.2331 -0.03712 -0.23426 C -0.03803 -0.23912 -0.03829 -0.24097 -0.03998 -0.24467 C -0.04284 -0.25092 -0.04011 -0.24236 -0.04363 -0.25254 C -0.04623 -0.25972 -0.04389 -0.25601 -0.04727 -0.26412 C -0.04792 -0.26551 -0.04883 -0.26666 -0.04949 -0.26805 C -0.05027 -0.26967 -0.05079 -0.27152 -0.0517 -0.27314 C -0.053 -0.27592 -0.05482 -0.27777 -0.056 -0.28101 C -0.05808 -0.28634 -0.05691 -0.28379 -0.05964 -0.28865 C -0.06133 -0.29745 -0.05899 -0.28726 -0.06407 -0.29768 C -0.06459 -0.29884 -0.06433 -0.30046 -0.06472 -0.30162 C -0.06511 -0.30277 -0.06576 -0.30324 -0.06615 -0.30416 C -0.0668 -0.30555 -0.06706 -0.30694 -0.06771 -0.3081 C -0.06824 -0.30926 -0.06915 -0.30972 -0.0698 -0.31064 C -0.07201 -0.31365 -0.07084 -0.31319 -0.07279 -0.31713 C -0.07644 -0.325 -0.07331 -0.31759 -0.07709 -0.32361 C -0.07891 -0.32662 -0.08087 -0.32916 -0.08217 -0.33264 C -0.08269 -0.33402 -0.08308 -0.33541 -0.08373 -0.33657 C -0.09115 -0.35162 -0.08568 -0.3375 -0.09675 -0.3574 C -0.09805 -0.35949 -0.09909 -0.36203 -0.1004 -0.36389 C -0.10144 -0.36504 -0.10248 -0.3662 -0.10339 -0.36759 C -0.10417 -0.36921 -0.10456 -0.37152 -0.10548 -0.37291 C -0.10639 -0.37407 -0.10756 -0.3743 -0.10847 -0.37546 C -0.10951 -0.37662 -0.11029 -0.37824 -0.11133 -0.37939 C -0.11225 -0.38032 -0.11329 -0.38078 -0.11433 -0.38194 C -0.11524 -0.3831 -0.11615 -0.38472 -0.11719 -0.38588 C -0.11784 -0.38657 -0.11863 -0.38657 -0.11941 -0.38703 C -0.12566 -0.39259 -0.12019 -0.39004 -0.1267 -0.39236 C -0.12839 -0.39398 -0.12995 -0.39606 -0.13178 -0.39745 C -0.13308 -0.39861 -0.13464 -0.39907 -0.13607 -0.4 C -0.14128 -0.40324 -0.13477 -0.3993 -0.14115 -0.40254 C -0.14193 -0.40301 -0.14258 -0.40347 -0.14337 -0.40393 C -0.14454 -0.40439 -0.14584 -0.40463 -0.14701 -0.40509 C -0.14779 -0.40555 -0.14857 -0.40578 -0.14923 -0.40648 C -0.15001 -0.40717 -0.15053 -0.40879 -0.15144 -0.40902 C -0.15378 -0.40995 -0.15626 -0.40995 -0.15873 -0.41041 C -0.16355 -0.41134 -0.16745 -0.41273 -0.17253 -0.41296 C -0.18243 -0.41365 -0.19245 -0.41389 -0.20235 -0.41435 C -0.22149 -0.41805 -0.21094 -0.41643 -0.24896 -0.41435 C -0.2504 -0.41412 -0.25183 -0.41319 -0.25326 -0.41296 C -0.25665 -0.41226 -0.26016 -0.41203 -0.26355 -0.41157 C -0.26524 -0.41134 -0.26693 -0.41064 -0.26863 -0.41041 C -0.27149 -0.40995 -0.27449 -0.40972 -0.27735 -0.40902 C -0.30456 -0.40277 -0.27995 -0.40694 -0.29988 -0.40393 C -0.30899 -0.39976 -0.30378 -0.40162 -0.31589 -0.4 C -0.31693 -0.39953 -0.31784 -0.39907 -0.31889 -0.39884 C -0.32058 -0.39814 -0.3267 -0.39652 -0.32826 -0.39606 C -0.331 -0.3956 -0.3336 -0.39537 -0.33633 -0.3949 C -0.33829 -0.39351 -0.34011 -0.39189 -0.34219 -0.39097 C -0.3599 -0.3831 -0.33933 -0.39444 -0.35157 -0.38842 C -0.36068 -0.38402 -0.35066 -0.3868 -0.36329 -0.38449 C -0.36615 -0.3831 -0.36915 -0.3824 -0.37201 -0.38055 C -0.37357 -0.37963 -0.37488 -0.37777 -0.37631 -0.37662 C -0.38152 -0.37314 -0.38204 -0.37314 -0.38659 -0.37152 C -0.38777 -0.37014 -0.38894 -0.36898 -0.39024 -0.36759 C -0.39363 -0.36435 -0.39636 -0.36273 -0.39962 -0.35856 C -0.40053 -0.35764 -0.40105 -0.35601 -0.40183 -0.35463 C -0.40482 -0.35 -0.40534 -0.35046 -0.40769 -0.3456 C -0.41238 -0.33611 -0.4086 -0.34189 -0.41355 -0.33541 C -0.41667 -0.31828 -0.41251 -0.33588 -0.41863 -0.32245 C -0.41954 -0.32014 -0.41993 -0.31713 -0.42071 -0.31458 C -0.42162 -0.31226 -0.42292 -0.31064 -0.4237 -0.3081 C -0.4254 -0.30231 -0.42618 -0.2956 -0.428 -0.29004 C -0.42904 -0.28703 -0.43021 -0.28426 -0.431 -0.28101 C -0.43269 -0.27384 -0.43386 -0.2662 -0.43529 -0.25902 C -0.43633 -0.25416 -0.43751 -0.24953 -0.43829 -0.24467 C -0.43894 -0.24004 -0.43959 -0.23518 -0.44037 -0.23055 C -0.44128 -0.22592 -0.44245 -0.22176 -0.44337 -0.21759 C -0.44415 -0.21365 -0.4448 -0.20972 -0.44558 -0.20578 C -0.44623 -0.20231 -0.44701 -0.19907 -0.44766 -0.1956 C -0.44831 -0.19259 -0.44883 -0.18958 -0.44909 -0.18634 C -0.45261 -0.15879 -0.44988 -0.17338 -0.45209 -0.1618 C -0.45235 -0.15833 -0.45248 -0.15486 -0.45274 -0.15139 C -0.45326 -0.14722 -0.45391 -0.14282 -0.4543 -0.13842 C -0.45456 -0.13426 -0.45456 -0.12986 -0.45495 -0.12569 C -0.45561 -0.11944 -0.45717 -0.1074 -0.45717 -0.1074 C -0.45756 -0.09051 -0.45795 -0.06365 -0.4586 -0.04537 C -0.45873 -0.04143 -0.45912 -0.0375 -0.45938 -0.03356 C -0.45964 -0.02291 -0.45951 -0.01203 -0.46003 -0.00139 C -0.46029 0.00301 -0.46133 0.00718 -0.46159 0.01158 C -0.46199 0.01945 -0.46199 0.02709 -0.46225 0.03496 C -0.46277 0.04653 -0.46394 0.05811 -0.46446 0.06991 C -0.46472 0.07639 -0.46498 0.08287 -0.46511 0.08936 C -0.46498 0.10602 -0.46511 0.12292 -0.46446 0.13982 C -0.46433 0.14167 -0.46342 0.14329 -0.46303 0.14491 C -0.46094 0.15348 -0.46407 0.14422 -0.46003 0.15278 C -0.45951 0.15394 -0.45925 0.15556 -0.4586 0.15672 C -0.45795 0.15764 -0.45665 0.15764 -0.45639 0.15926 C -0.45587 0.1625 -0.45639 0.16621 -0.45639 0.16968 " pathEditMode="relative" ptsTypes="AAAAAAAAAAAAAAAAAAAAAAAAAAAAAAAAAAAAAAAAAAAAAAAAAAAAAAAAAAAAAAAAAAAAAAAAAAAAAAAAAAAAAAAAAAAAAAAAAAAAAAAAAAAAAAAAAAAAAAAA">
                                      <p:cBhvr>
                                        <p:cTn id="1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54 -0.00162 L 0.28425 0.000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輸入輸出格式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zh-TW" altLang="en-US" dirty="0" smtClean="0"/>
              <a:t>：一次一筆，為一個字串表示一個</a:t>
            </a:r>
            <a:r>
              <a:rPr lang="en-US" altLang="zh-TW" dirty="0" smtClean="0"/>
              <a:t>Expression</a:t>
            </a:r>
          </a:p>
          <a:p>
            <a:r>
              <a:rPr lang="zh-TW" altLang="en-US" dirty="0" smtClean="0"/>
              <a:t>輸出：如果可以計算則輸出值，不能計算則輸出</a:t>
            </a:r>
            <a:r>
              <a:rPr lang="en-US" altLang="zh-TW" dirty="0" smtClean="0"/>
              <a:t>ERROR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測</a:t>
            </a:r>
            <a:r>
              <a:rPr lang="zh-TW" altLang="en-US" dirty="0"/>
              <a:t>資</a:t>
            </a:r>
            <a:r>
              <a:rPr lang="en-US" altLang="zh-TW" dirty="0"/>
              <a:t>1: (10+3)*</a:t>
            </a:r>
            <a:r>
              <a:rPr lang="en-US" altLang="zh-TW" dirty="0" smtClean="0"/>
              <a:t>5-6   </a:t>
            </a:r>
            <a:r>
              <a:rPr lang="zh-TW" altLang="en-US" dirty="0" smtClean="0"/>
              <a:t>輸出：</a:t>
            </a:r>
            <a:r>
              <a:rPr lang="en-US" altLang="zh-TW" dirty="0" smtClean="0"/>
              <a:t>59</a:t>
            </a:r>
            <a:endParaRPr lang="en-US" altLang="zh-TW" dirty="0"/>
          </a:p>
          <a:p>
            <a:r>
              <a:rPr lang="zh-TW" altLang="en-US" dirty="0" smtClean="0"/>
              <a:t>測資</a:t>
            </a:r>
            <a:r>
              <a:rPr lang="en-US" altLang="zh-TW" dirty="0" smtClean="0"/>
              <a:t>2: 2^[4*(5-(2+3))] </a:t>
            </a:r>
            <a:r>
              <a:rPr lang="zh-TW" altLang="en-US" dirty="0" smtClean="0"/>
              <a:t>輸出：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測</a:t>
            </a:r>
            <a:r>
              <a:rPr lang="zh-TW" altLang="en-US" dirty="0" smtClean="0"/>
              <a:t>資</a:t>
            </a:r>
            <a:r>
              <a:rPr lang="en-US" altLang="zh-TW" dirty="0" smtClean="0"/>
              <a:t>3: 3+(2*[1+4]) </a:t>
            </a:r>
            <a:r>
              <a:rPr lang="zh-TW" altLang="en-US" dirty="0" smtClean="0"/>
              <a:t>輸出：</a:t>
            </a:r>
            <a:r>
              <a:rPr lang="en-US" altLang="zh-TW" dirty="0" smtClean="0"/>
              <a:t>ERROR</a:t>
            </a:r>
          </a:p>
          <a:p>
            <a:r>
              <a:rPr lang="zh-TW" altLang="en-US" dirty="0" smtClean="0"/>
              <a:t>測資</a:t>
            </a:r>
            <a:r>
              <a:rPr lang="en-US" altLang="zh-TW" dirty="0" smtClean="0"/>
              <a:t>4: 2(1+3) </a:t>
            </a:r>
            <a:r>
              <a:rPr lang="zh-TW" altLang="en-US" dirty="0" smtClean="0"/>
              <a:t>輸出：</a:t>
            </a:r>
            <a:r>
              <a:rPr lang="en-US" altLang="zh-TW" dirty="0" smtClean="0"/>
              <a:t>ERROR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054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764631"/>
            <a:ext cx="9720073" cy="4732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zh-TW" altLang="en-US" sz="2400" dirty="0"/>
              <a:t>基本分：對於正確的</a:t>
            </a:r>
            <a:r>
              <a:rPr lang="en-US" altLang="zh-TW" sz="2400" dirty="0"/>
              <a:t>infix</a:t>
            </a:r>
            <a:r>
              <a:rPr lang="zh-TW" altLang="en-US" sz="2400" dirty="0"/>
              <a:t>表示式，可以正確地計算出答案</a:t>
            </a:r>
            <a:endParaRPr lang="en-US" altLang="zh-TW" sz="2400" dirty="0"/>
          </a:p>
          <a:p>
            <a:pPr lvl="1"/>
            <a:r>
              <a:rPr lang="zh-TW" altLang="en-US" sz="2400" dirty="0"/>
              <a:t>成功把中置式表示式轉成後置式</a:t>
            </a:r>
            <a:r>
              <a:rPr lang="en-US" altLang="zh-TW" sz="2400" dirty="0"/>
              <a:t>					         	40</a:t>
            </a:r>
          </a:p>
          <a:p>
            <a:pPr lvl="1"/>
            <a:r>
              <a:rPr lang="zh-TW" altLang="en-US" sz="2400" dirty="0"/>
              <a:t>成功計算後置式的表示式的結果</a:t>
            </a:r>
            <a:r>
              <a:rPr lang="en-US" altLang="zh-TW" sz="2400" dirty="0"/>
              <a:t>						40</a:t>
            </a:r>
          </a:p>
          <a:p>
            <a:r>
              <a:rPr lang="zh-TW" altLang="en-US" sz="2400" dirty="0"/>
              <a:t>偵測錯誤：</a:t>
            </a:r>
            <a:endParaRPr lang="en-US" altLang="zh-TW" sz="2400" dirty="0"/>
          </a:p>
          <a:p>
            <a:pPr lvl="1"/>
            <a:r>
              <a:rPr lang="zh-TW" altLang="en-US" sz="2400" dirty="0"/>
              <a:t>可偵測出括號不對等</a:t>
            </a:r>
            <a:r>
              <a:rPr lang="en-US" altLang="zh-TW" sz="2400" dirty="0"/>
              <a:t>							10</a:t>
            </a:r>
          </a:p>
          <a:p>
            <a:pPr lvl="1"/>
            <a:r>
              <a:rPr lang="zh-TW" altLang="en-US" sz="2400" dirty="0"/>
              <a:t>可偵測出運算元數目不對</a:t>
            </a:r>
            <a:r>
              <a:rPr lang="en-US" altLang="zh-TW" sz="2400" dirty="0"/>
              <a:t>					  		  5</a:t>
            </a:r>
          </a:p>
          <a:p>
            <a:pPr lvl="1"/>
            <a:r>
              <a:rPr lang="zh-TW" altLang="en-US" sz="2400" dirty="0"/>
              <a:t>可偵測出輸入的字串中包含不該存在的字元</a:t>
            </a:r>
            <a:r>
              <a:rPr lang="en-US" altLang="zh-TW" sz="2400" dirty="0"/>
              <a:t>				  </a:t>
            </a:r>
            <a:r>
              <a:rPr lang="en-US" altLang="zh-TW" sz="2400" dirty="0" smtClean="0"/>
              <a:t>5</a:t>
            </a:r>
          </a:p>
          <a:p>
            <a:pPr marL="128016" lvl="1" indent="0">
              <a:buNone/>
            </a:pPr>
            <a:endParaRPr lang="en-US" altLang="zh-TW" sz="2400" dirty="0" smtClean="0"/>
          </a:p>
          <a:p>
            <a:r>
              <a:rPr lang="zh-TW" altLang="en-US" dirty="0"/>
              <a:t>繳交日期：</a:t>
            </a:r>
            <a:r>
              <a:rPr lang="en-US" altLang="zh-TW" dirty="0"/>
              <a:t>2022/11/13(</a:t>
            </a:r>
            <a:r>
              <a:rPr lang="zh-TW" altLang="en-US" dirty="0"/>
              <a:t>日</a:t>
            </a:r>
            <a:r>
              <a:rPr lang="en-US" altLang="zh-TW" dirty="0"/>
              <a:t>) 23:59:59</a:t>
            </a:r>
          </a:p>
          <a:p>
            <a:r>
              <a:rPr lang="zh-TW" altLang="en-US" dirty="0"/>
              <a:t>繳交方式</a:t>
            </a:r>
            <a:r>
              <a:rPr lang="zh-TW" altLang="en-US" dirty="0" smtClean="0"/>
              <a:t>：</a:t>
            </a:r>
            <a:r>
              <a:rPr lang="en-US" altLang="zh-TW" smtClean="0"/>
              <a:t>source code &amp; Word</a:t>
            </a:r>
            <a:r>
              <a:rPr lang="zh-TW" altLang="en-US" dirty="0"/>
              <a:t>報告，內含心得</a:t>
            </a:r>
            <a:r>
              <a:rPr lang="en-US" altLang="zh-TW" dirty="0"/>
              <a:t>/</a:t>
            </a:r>
            <a:r>
              <a:rPr lang="zh-TW" altLang="en-US" dirty="0"/>
              <a:t>程式碼</a:t>
            </a:r>
            <a:r>
              <a:rPr lang="en-US" altLang="zh-TW" dirty="0"/>
              <a:t>/</a:t>
            </a:r>
            <a:r>
              <a:rPr lang="zh-TW" altLang="en-US" dirty="0"/>
              <a:t>註解</a:t>
            </a:r>
            <a:r>
              <a:rPr lang="en-US" altLang="zh-TW" dirty="0"/>
              <a:t>/</a:t>
            </a:r>
            <a:r>
              <a:rPr lang="zh-TW" altLang="en-US" dirty="0"/>
              <a:t>完成程度說明   上傳至</a:t>
            </a:r>
            <a:r>
              <a:rPr lang="en-US" altLang="zh-TW" dirty="0"/>
              <a:t>iLearn2</a:t>
            </a:r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223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</TotalTime>
  <Words>563</Words>
  <Application>Microsoft Office PowerPoint</Application>
  <PresentationFormat>寬螢幕</PresentationFormat>
  <Paragraphs>98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Tw Cen MT</vt:lpstr>
      <vt:lpstr>Tw Cen MT Condensed</vt:lpstr>
      <vt:lpstr>Wingdings 3</vt:lpstr>
      <vt:lpstr>積分</vt:lpstr>
      <vt:lpstr>Data Structure HW2</vt:lpstr>
      <vt:lpstr>數學表示式的四則運算</vt:lpstr>
      <vt:lpstr>PowerPoint 簡報</vt:lpstr>
      <vt:lpstr>程式流程</vt:lpstr>
      <vt:lpstr>將輸入的中置式轉成後置式</vt:lpstr>
      <vt:lpstr>6 2 / 3 - 4 2 * + </vt:lpstr>
      <vt:lpstr>輸入輸出格式</vt:lpstr>
      <vt:lpstr>評分標準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程式設計 HW1</dc:title>
  <dc:creator>parkertsai@giga.net.tw</dc:creator>
  <cp:lastModifiedBy>ParkerTsai</cp:lastModifiedBy>
  <cp:revision>75</cp:revision>
  <dcterms:created xsi:type="dcterms:W3CDTF">2020-10-14T15:41:24Z</dcterms:created>
  <dcterms:modified xsi:type="dcterms:W3CDTF">2022-10-26T08:39:59Z</dcterms:modified>
</cp:coreProperties>
</file>