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4215DF9-3C3E-4446-813D-F97CC0E46B06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05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14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65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279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340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902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442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67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29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31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07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856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700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43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30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975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5DF9-3C3E-4446-813D-F97CC0E46B06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49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5DF9-3C3E-4446-813D-F97CC0E46B06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EF3B9-4106-4368-840A-E1784347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478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Structure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06. Priority Queue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681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FIFO(First In, First Out)</a:t>
            </a:r>
            <a:r>
              <a:rPr lang="zh-TW" altLang="en-US" dirty="0"/>
              <a:t>，先進先出</a:t>
            </a:r>
            <a:endParaRPr lang="en-US" altLang="zh-TW" dirty="0"/>
          </a:p>
          <a:p>
            <a:r>
              <a:rPr lang="zh-TW" altLang="en-US" dirty="0"/>
              <a:t>大家排隊依照進來的順序處理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Priority Queue</a:t>
            </a:r>
            <a:r>
              <a:rPr lang="zh-TW" altLang="en-US" dirty="0"/>
              <a:t>：不在是根據進來的順序，而是依照優先序</a:t>
            </a:r>
            <a:r>
              <a:rPr lang="en-US" altLang="zh-TW" dirty="0"/>
              <a:t>(Priority)</a:t>
            </a:r>
          </a:p>
        </p:txBody>
      </p:sp>
    </p:spTree>
    <p:extLst>
      <p:ext uri="{BB962C8B-B14F-4D97-AF65-F5344CB8AC3E}">
        <p14:creationId xmlns:p14="http://schemas.microsoft.com/office/powerpoint/2010/main" val="119363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輸入為：</a:t>
            </a:r>
            <a:r>
              <a:rPr lang="en-US" altLang="zh-TW" dirty="0"/>
              <a:t>A,B,D,F,C</a:t>
            </a:r>
            <a:r>
              <a:rPr lang="zh-TW" altLang="en-US" dirty="0"/>
              <a:t>，接著依序</a:t>
            </a:r>
            <a:r>
              <a:rPr lang="en-US" altLang="zh-TW" dirty="0"/>
              <a:t>delete</a:t>
            </a:r>
          </a:p>
          <a:p>
            <a:r>
              <a:rPr lang="zh-TW" altLang="en-US" dirty="0"/>
              <a:t>輸出</a:t>
            </a:r>
            <a:r>
              <a:rPr lang="en-US" altLang="zh-TW" dirty="0"/>
              <a:t>A B D F C</a:t>
            </a:r>
          </a:p>
          <a:p>
            <a:endParaRPr lang="en-US" altLang="zh-TW" dirty="0"/>
          </a:p>
          <a:p>
            <a:r>
              <a:rPr lang="zh-TW" altLang="en-US" dirty="0"/>
              <a:t>如果依照字母的順序當成優先序，則：</a:t>
            </a:r>
            <a:endParaRPr lang="en-US" altLang="zh-TW" dirty="0"/>
          </a:p>
          <a:p>
            <a:r>
              <a:rPr lang="zh-TW" altLang="en-US" dirty="0"/>
              <a:t>輸出為</a:t>
            </a:r>
            <a:r>
              <a:rPr lang="en-US" altLang="zh-TW" dirty="0"/>
              <a:t>A,B,C,D,F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168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實際上的作業系統排程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每個程式都有優先序</a:t>
            </a:r>
            <a:endParaRPr lang="en-US" altLang="zh-TW" dirty="0"/>
          </a:p>
          <a:p>
            <a:r>
              <a:rPr lang="zh-TW" altLang="en-US" dirty="0"/>
              <a:t>當有新的執行序進來時，系統並不只照進來的順序排序</a:t>
            </a:r>
            <a:r>
              <a:rPr lang="en-US" altLang="zh-TW" dirty="0"/>
              <a:t>(queue)</a:t>
            </a:r>
            <a:r>
              <a:rPr lang="zh-TW" altLang="en-US" dirty="0"/>
              <a:t>，而是考慮其優先順序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System Call &gt;</a:t>
            </a:r>
            <a:r>
              <a:rPr lang="zh-TW" altLang="en-US" dirty="0"/>
              <a:t> 一般程式 </a:t>
            </a:r>
            <a:r>
              <a:rPr lang="en-US" altLang="zh-TW" dirty="0"/>
              <a:t>&gt;</a:t>
            </a:r>
            <a:r>
              <a:rPr lang="zh-TW" altLang="en-US" dirty="0"/>
              <a:t> 排程程式</a:t>
            </a:r>
            <a:r>
              <a:rPr lang="en-US" altLang="zh-TW" dirty="0"/>
              <a:t>(</a:t>
            </a:r>
            <a:r>
              <a:rPr lang="zh-TW" altLang="en-US" dirty="0"/>
              <a:t>定時系統清理、重組等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4859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r>
              <a:rPr lang="zh-TW" altLang="en-US" dirty="0"/>
              <a:t>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62627"/>
          </a:xfrm>
        </p:spPr>
        <p:txBody>
          <a:bodyPr>
            <a:normAutofit/>
          </a:bodyPr>
          <a:lstStyle/>
          <a:p>
            <a:r>
              <a:rPr lang="zh-TW" altLang="en-US" dirty="0"/>
              <a:t>從前從前有一所孤兒院固定會收容</a:t>
            </a:r>
            <a:r>
              <a:rPr lang="en-US" altLang="zh-TW" dirty="0"/>
              <a:t>12</a:t>
            </a:r>
            <a:r>
              <a:rPr lang="zh-TW" altLang="en-US" dirty="0"/>
              <a:t>歲以下的幼兒，每個幼兒入學的時候都會做測驗，分數越高的孩童就會越容易被</a:t>
            </a:r>
            <a:r>
              <a:rPr lang="en-US" altLang="zh-TW" dirty="0"/>
              <a:t>”</a:t>
            </a:r>
            <a:r>
              <a:rPr lang="zh-TW" altLang="en-US" dirty="0"/>
              <a:t>領養</a:t>
            </a:r>
            <a:r>
              <a:rPr lang="en-US" altLang="zh-TW" dirty="0"/>
              <a:t>”</a:t>
            </a:r>
            <a:r>
              <a:rPr lang="zh-TW" altLang="en-US" dirty="0"/>
              <a:t>走開始新的人生。</a:t>
            </a:r>
            <a:endParaRPr lang="en-US" altLang="zh-TW" dirty="0"/>
          </a:p>
          <a:p>
            <a:r>
              <a:rPr lang="zh-TW" altLang="en-US" dirty="0"/>
              <a:t>你的工作就是撰寫一個程式，根據幼童的分數排序決定下一位要被領養的孩童是誰。</a:t>
            </a:r>
            <a:endParaRPr lang="en-US" altLang="zh-TW" dirty="0"/>
          </a:p>
          <a:p>
            <a:r>
              <a:rPr lang="en-US" altLang="zh-TW" dirty="0"/>
              <a:t>Ex: John 93, Marry 100, Ed 99, Ted 80, delete</a:t>
            </a:r>
            <a:r>
              <a:rPr lang="zh-TW" altLang="en-US" dirty="0"/>
              <a:t>，則</a:t>
            </a:r>
            <a:r>
              <a:rPr lang="en-US" altLang="zh-TW" dirty="0"/>
              <a:t>Marry</a:t>
            </a:r>
            <a:r>
              <a:rPr lang="zh-TW" altLang="en-US" dirty="0"/>
              <a:t>將會離開</a:t>
            </a:r>
            <a:endParaRPr lang="en-US" altLang="zh-TW" dirty="0"/>
          </a:p>
          <a:p>
            <a:r>
              <a:rPr lang="zh-TW" altLang="en-US" dirty="0"/>
              <a:t>最後</a:t>
            </a:r>
            <a:r>
              <a:rPr lang="en-US" altLang="zh-TW" dirty="0"/>
              <a:t>Priority Queue</a:t>
            </a:r>
            <a:r>
              <a:rPr lang="zh-TW" altLang="en-US" dirty="0"/>
              <a:t>裡面只剩下</a:t>
            </a:r>
            <a:r>
              <a:rPr lang="en-US" altLang="zh-TW" dirty="0"/>
              <a:t>Ed, John, Ted(</a:t>
            </a:r>
            <a:r>
              <a:rPr lang="zh-TW" altLang="en-US" dirty="0"/>
              <a:t>注意順序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分數相同則先進孤兒院的先被領養</a:t>
            </a:r>
            <a:r>
              <a:rPr lang="en-US" altLang="zh-TW" dirty="0"/>
              <a:t>(</a:t>
            </a:r>
            <a:r>
              <a:rPr lang="zh-TW" altLang="en-US" dirty="0"/>
              <a:t>比較老的先出貨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/>
              <a:t>-&gt;FIFO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 descr="約定的夢幻島[1] 線上看- 巴哈姆特動畫瘋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38" y="-3356883"/>
            <a:ext cx="5700547" cy="320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9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063 -0.00023 L 0.60521 1.496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92" y="7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871469"/>
            <a:ext cx="4912453" cy="4956874"/>
          </a:xfrm>
        </p:spPr>
        <p:txBody>
          <a:bodyPr>
            <a:noAutofit/>
          </a:bodyPr>
          <a:lstStyle/>
          <a:p>
            <a:r>
              <a:rPr lang="zh-TW" altLang="en-US" dirty="0"/>
              <a:t>輸入：先有一個數字</a:t>
            </a:r>
            <a:r>
              <a:rPr lang="en-US" altLang="zh-TW" dirty="0"/>
              <a:t>n</a:t>
            </a:r>
            <a:r>
              <a:rPr lang="zh-TW" altLang="en-US" dirty="0"/>
              <a:t>表示接著有幾行資料，然後跟著</a:t>
            </a:r>
            <a:r>
              <a:rPr lang="en-US" altLang="zh-TW" dirty="0"/>
              <a:t>n</a:t>
            </a:r>
            <a:r>
              <a:rPr lang="zh-TW" altLang="en-US" dirty="0"/>
              <a:t>行，每一行會是 人名 空白 分數，或者</a:t>
            </a:r>
            <a:r>
              <a:rPr lang="en-US" altLang="zh-TW" dirty="0"/>
              <a:t>delete</a:t>
            </a:r>
          </a:p>
          <a:p>
            <a:pPr marL="0" indent="0">
              <a:buNone/>
            </a:pPr>
            <a:r>
              <a:rPr lang="en-US" altLang="zh-TW" dirty="0"/>
              <a:t>Ex: </a:t>
            </a:r>
          </a:p>
          <a:p>
            <a:pPr marL="0" indent="0">
              <a:buNone/>
            </a:pPr>
            <a:r>
              <a:rPr lang="en-US" altLang="zh-TW" dirty="0"/>
              <a:t>5</a:t>
            </a:r>
          </a:p>
          <a:p>
            <a:pPr marL="0" indent="0">
              <a:buNone/>
            </a:pPr>
            <a:r>
              <a:rPr lang="en-US" altLang="zh-TW" dirty="0"/>
              <a:t>John 100</a:t>
            </a:r>
          </a:p>
          <a:p>
            <a:pPr marL="0" indent="0">
              <a:buNone/>
            </a:pPr>
            <a:r>
              <a:rPr lang="en-US" altLang="zh-TW" dirty="0"/>
              <a:t>Marry 90</a:t>
            </a:r>
          </a:p>
          <a:p>
            <a:pPr marL="0" indent="0">
              <a:buNone/>
            </a:pPr>
            <a:r>
              <a:rPr lang="en-US" altLang="zh-TW" dirty="0"/>
              <a:t>TD 95</a:t>
            </a:r>
          </a:p>
          <a:p>
            <a:pPr marL="0" indent="0">
              <a:buNone/>
            </a:pPr>
            <a:r>
              <a:rPr lang="en-US" altLang="zh-TW" dirty="0"/>
              <a:t>delete</a:t>
            </a:r>
          </a:p>
          <a:p>
            <a:pPr marL="0" indent="0">
              <a:buNone/>
            </a:pPr>
            <a:r>
              <a:rPr lang="en-US" altLang="zh-TW" dirty="0"/>
              <a:t>Claire 98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007217" y="871469"/>
            <a:ext cx="49124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輸出：將剩下的</a:t>
            </a:r>
            <a:r>
              <a:rPr lang="en-US" altLang="zh-TW" sz="2400" dirty="0"/>
              <a:t>priority queue</a:t>
            </a:r>
            <a:r>
              <a:rPr lang="zh-TW" altLang="en-US" sz="2400" dirty="0"/>
              <a:t>內的元素一個一個輸出</a:t>
            </a:r>
            <a:r>
              <a:rPr lang="en-US" altLang="zh-TW" sz="2400" dirty="0"/>
              <a:t>(</a:t>
            </a:r>
            <a:r>
              <a:rPr lang="zh-TW" altLang="en-US" sz="2400" dirty="0"/>
              <a:t>注意順序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Claire</a:t>
            </a:r>
          </a:p>
          <a:p>
            <a:pPr marL="0" indent="0">
              <a:buNone/>
            </a:pPr>
            <a:r>
              <a:rPr lang="en-US" altLang="zh-TW" sz="2400" dirty="0"/>
              <a:t>TD</a:t>
            </a:r>
          </a:p>
          <a:p>
            <a:pPr marL="0" indent="0">
              <a:buNone/>
            </a:pPr>
            <a:r>
              <a:rPr lang="en-US" altLang="zh-TW" sz="2400" dirty="0"/>
              <a:t>Marry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776FB38-2D27-4FEE-8BE2-177ADFDB7613}"/>
              </a:ext>
            </a:extLst>
          </p:cNvPr>
          <p:cNvSpPr txBox="1"/>
          <p:nvPr/>
        </p:nvSpPr>
        <p:spPr>
          <a:xfrm>
            <a:off x="5750653" y="4438836"/>
            <a:ext cx="47516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OJ: scp-999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90375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849</TotalTime>
  <Words>330</Words>
  <Application>Microsoft Office PowerPoint</Application>
  <PresentationFormat>寬螢幕</PresentationFormat>
  <Paragraphs>38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微軟正黑體</vt:lpstr>
      <vt:lpstr>Arial</vt:lpstr>
      <vt:lpstr>Trebuchet MS</vt:lpstr>
      <vt:lpstr>電路</vt:lpstr>
      <vt:lpstr>Data Structure</vt:lpstr>
      <vt:lpstr>Queue</vt:lpstr>
      <vt:lpstr>Ex</vt:lpstr>
      <vt:lpstr>實際上的作業系統排程</vt:lpstr>
      <vt:lpstr>Exercise：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parkertsai@giga.net.tw</dc:creator>
  <cp:lastModifiedBy>User</cp:lastModifiedBy>
  <cp:revision>156</cp:revision>
  <dcterms:created xsi:type="dcterms:W3CDTF">2020-08-14T15:27:40Z</dcterms:created>
  <dcterms:modified xsi:type="dcterms:W3CDTF">2022-10-26T10:41:30Z</dcterms:modified>
</cp:coreProperties>
</file>