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299C-3D3E-4DD8-B8A3-7C7DBA1ABFCE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BB49-D9B3-4ADF-8CE3-8F9189180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677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71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F1FA14-E2A1-4687-B198-F1311FFF884C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15699F-4418-4C51-BE7F-BF969BBC2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0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8583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Chap.00 Overview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Ming-Han Tsai  </a:t>
            </a:r>
          </a:p>
          <a:p>
            <a:r>
              <a:rPr lang="en-US" altLang="zh-TW" sz="2800" smtClean="0"/>
              <a:t>2022 Fall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3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為什麼要學習資料結構？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11705"/>
            <a:ext cx="9601200" cy="4812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資料結構 </a:t>
            </a:r>
            <a:r>
              <a:rPr lang="en-US" altLang="zh-TW" sz="2800" dirty="0" smtClean="0"/>
              <a:t>= </a:t>
            </a:r>
            <a:r>
              <a:rPr lang="zh-TW" altLang="en-US" sz="2800" dirty="0" smtClean="0"/>
              <a:t>資料的表示和組成</a:t>
            </a:r>
            <a:endParaRPr lang="en-US" altLang="zh-TW" sz="2800" dirty="0" smtClean="0"/>
          </a:p>
          <a:p>
            <a:r>
              <a:rPr lang="zh-TW" altLang="en-US" sz="2800" dirty="0"/>
              <a:t>所有的</a:t>
            </a:r>
            <a:r>
              <a:rPr lang="zh-TW" altLang="en-US" sz="2800" dirty="0" smtClean="0"/>
              <a:t>程式都需要資料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= </a:t>
            </a:r>
            <a:r>
              <a:rPr lang="zh-TW" altLang="en-US" sz="2800" dirty="0" smtClean="0"/>
              <a:t>所有的程式設計師都需要學資料結構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 smtClean="0"/>
              <a:t>程式用各種方式表達資料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Simple variable such as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, float, double,…</a:t>
            </a:r>
          </a:p>
          <a:p>
            <a:pPr lvl="1"/>
            <a:r>
              <a:rPr lang="en-US" altLang="zh-TW" sz="2800" dirty="0" smtClean="0"/>
              <a:t>Complex matrix/string/class/…</a:t>
            </a:r>
          </a:p>
          <a:p>
            <a:r>
              <a:rPr lang="zh-TW" altLang="en-US" sz="2800" dirty="0" smtClean="0"/>
              <a:t>學習演算法</a:t>
            </a:r>
            <a:r>
              <a:rPr lang="en-US" altLang="zh-TW" sz="2800" dirty="0" smtClean="0"/>
              <a:t>(Algorithm)	=</a:t>
            </a:r>
            <a:r>
              <a:rPr lang="zh-TW" altLang="en-US" sz="2800" dirty="0" smtClean="0"/>
              <a:t> 解決問題的能力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                 	= </a:t>
            </a:r>
            <a:r>
              <a:rPr lang="zh-TW" altLang="en-US" sz="2800" dirty="0" smtClean="0"/>
              <a:t>處理資料的能力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12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zh-TW" altLang="en-US" dirty="0" smtClean="0"/>
              <a:t>會資料結構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不會資料結構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11705"/>
            <a:ext cx="9601200" cy="481263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浪費</a:t>
            </a:r>
            <a:r>
              <a:rPr lang="zh-TW" altLang="en-US" sz="2800" dirty="0" smtClean="0"/>
              <a:t>時間</a:t>
            </a:r>
            <a:endParaRPr lang="en-US" altLang="zh-TW" sz="2800" dirty="0" smtClean="0"/>
          </a:p>
          <a:p>
            <a:r>
              <a:rPr lang="zh-TW" altLang="en-US" sz="2800" dirty="0"/>
              <a:t>浪費</a:t>
            </a:r>
            <a:r>
              <a:rPr lang="zh-TW" altLang="en-US" sz="2800" dirty="0" smtClean="0"/>
              <a:t>空間</a:t>
            </a:r>
            <a:endParaRPr lang="en-US" altLang="zh-TW" sz="2800" dirty="0" smtClean="0"/>
          </a:p>
          <a:p>
            <a:r>
              <a:rPr lang="en-US" altLang="zh-TW" sz="2800" dirty="0" smtClean="0"/>
              <a:t>Ex: </a:t>
            </a:r>
            <a:r>
              <a:rPr lang="zh-TW" altLang="en-US" sz="2800" dirty="0" smtClean="0"/>
              <a:t>建立一個可以儲存紀錄全班每個人成績的程式</a:t>
            </a:r>
            <a:endParaRPr lang="en-US" altLang="zh-TW" sz="28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71600" y="3142210"/>
            <a:ext cx="3333404" cy="3613266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s9885123 = 90;</a:t>
            </a:r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s9885124 = 88;</a:t>
            </a:r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s9001245 = 79;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821382" y="3142210"/>
            <a:ext cx="3333404" cy="3613266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sg[1000000];</a:t>
            </a:r>
          </a:p>
          <a:p>
            <a:pPr marL="0" indent="0">
              <a:buNone/>
            </a:pPr>
            <a:r>
              <a:rPr lang="en-US" altLang="zh-TW" sz="2800" dirty="0"/>
              <a:t>s</a:t>
            </a:r>
            <a:r>
              <a:rPr lang="en-US" altLang="zh-TW" sz="2800" dirty="0" smtClean="0"/>
              <a:t>g[9885123] = 90;</a:t>
            </a:r>
          </a:p>
          <a:p>
            <a:pPr marL="0" indent="0">
              <a:buNone/>
            </a:pPr>
            <a:r>
              <a:rPr lang="en-US" altLang="zh-TW" sz="2800" dirty="0" smtClean="0"/>
              <a:t>sg[9885124] = 88;</a:t>
            </a:r>
          </a:p>
          <a:p>
            <a:pPr marL="0" indent="0">
              <a:buNone/>
            </a:pPr>
            <a:r>
              <a:rPr lang="en-US" altLang="zh-TW" sz="2800" dirty="0" smtClean="0"/>
              <a:t>sg[9001245] = 79;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71164" y="3142209"/>
            <a:ext cx="3333404" cy="3613267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Student A[40];</a:t>
            </a:r>
          </a:p>
          <a:p>
            <a:pPr marL="0" indent="0">
              <a:buNone/>
            </a:pPr>
            <a:r>
              <a:rPr lang="en-US" altLang="zh-TW" sz="2800" dirty="0" smtClean="0"/>
              <a:t>A[0].ID = 9885123;</a:t>
            </a:r>
          </a:p>
          <a:p>
            <a:pPr marL="0" indent="0">
              <a:buNone/>
            </a:pPr>
            <a:r>
              <a:rPr lang="en-US" altLang="zh-TW" sz="2800" dirty="0" smtClean="0"/>
              <a:t>A[0].grade = 90;</a:t>
            </a:r>
          </a:p>
          <a:p>
            <a:pPr marL="0" indent="0">
              <a:buNone/>
            </a:pPr>
            <a:r>
              <a:rPr lang="en-US" altLang="zh-TW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69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zh-TW" altLang="en-US" dirty="0" smtClean="0"/>
              <a:t>基本能力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11705"/>
            <a:ext cx="9601200" cy="481263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</a:t>
            </a:r>
          </a:p>
          <a:p>
            <a:r>
              <a:rPr lang="zh-TW" altLang="en-US" sz="2800" dirty="0"/>
              <a:t>沒</a:t>
            </a:r>
            <a:r>
              <a:rPr lang="zh-TW" altLang="en-US" sz="2800" dirty="0" smtClean="0"/>
              <a:t>了</a:t>
            </a:r>
            <a:r>
              <a:rPr lang="en-US" altLang="zh-TW" sz="2800" dirty="0" smtClean="0"/>
              <a:t>…</a:t>
            </a:r>
            <a:r>
              <a:rPr lang="zh-TW" altLang="en-US" sz="2800" dirty="0" smtClean="0"/>
              <a:t>才怪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(</a:t>
            </a:r>
            <a:r>
              <a:rPr lang="zh-TW" altLang="en-US" sz="2800" dirty="0" smtClean="0"/>
              <a:t>一點點的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微積分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(</a:t>
            </a:r>
            <a:r>
              <a:rPr lang="zh-TW" altLang="en-US" sz="2800" dirty="0" smtClean="0"/>
              <a:t>一點點的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離散數學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(</a:t>
            </a:r>
            <a:r>
              <a:rPr lang="zh-TW" altLang="en-US" sz="2800" dirty="0" smtClean="0"/>
              <a:t>沒有好像也沒差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的計算機組織與系統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6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the Course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29250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me:</a:t>
            </a:r>
          </a:p>
          <a:p>
            <a:pPr lvl="1"/>
            <a:r>
              <a:rPr lang="en-US" altLang="zh-TW" sz="28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Ming-Han Tsai </a:t>
            </a:r>
            <a:r>
              <a:rPr lang="zh-TW" altLang="en-US" sz="28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蔡明翰</a:t>
            </a:r>
            <a:r>
              <a:rPr lang="zh-TW" altLang="en-US" sz="2800" b="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b="0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minghtsai@fcu.edu.tw     </a:t>
            </a:r>
          </a:p>
          <a:p>
            <a:pPr lvl="1"/>
            <a:r>
              <a:rPr lang="zh-TW" altLang="en-US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資電館 </a:t>
            </a:r>
            <a:r>
              <a:rPr lang="en-US" altLang="zh-TW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229</a:t>
            </a:r>
            <a:r>
              <a:rPr lang="zh-TW" altLang="en-US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800" b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分機</a:t>
            </a:r>
            <a:r>
              <a:rPr lang="en-US" altLang="zh-TW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#3737</a:t>
            </a:r>
          </a:p>
          <a:p>
            <a:pPr lvl="1"/>
            <a:r>
              <a:rPr lang="zh-TW" altLang="en-US" sz="2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請益時間</a:t>
            </a:r>
            <a:r>
              <a:rPr lang="zh-TW" altLang="en-US" sz="28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8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10:00~16:00 </a:t>
            </a:r>
            <a:r>
              <a:rPr lang="zh-TW" altLang="en-US" sz="2800" b="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800" b="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請提早約</a:t>
            </a:r>
            <a:r>
              <a:rPr lang="zh-TW" altLang="en-US" sz="2800" b="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或任何先跟我約好的時間</a:t>
            </a:r>
            <a:endParaRPr lang="en-US" altLang="zh-TW" sz="2800" b="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研究領域：虛擬實境、擴增實境、電腦視覺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2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但沒差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，所有領域都需要會資料結構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the Course (cont.)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7886700" cy="5508522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蘇崇典</a:t>
            </a:r>
            <a:endParaRPr lang="en-US" altLang="zh-CN" sz="2800" i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吳嘉偉</a:t>
            </a:r>
            <a:endParaRPr lang="en-US" altLang="zh-CN" sz="2800" b="0" i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b="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</a:t>
            </a:r>
            <a:r>
              <a:rPr lang="zh-TW" altLang="en-US" sz="2800" b="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電館 </a:t>
            </a:r>
            <a:r>
              <a:rPr lang="en-US" altLang="zh-TW" sz="2800" b="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243</a:t>
            </a:r>
            <a:r>
              <a:rPr lang="zh-TW" altLang="en-US" sz="2800" b="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endParaRPr lang="en-US" altLang="zh-TW" sz="2800" b="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b="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分機</a:t>
            </a:r>
            <a:r>
              <a:rPr lang="en-US" altLang="zh-TW" sz="2800" b="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#</a:t>
            </a:r>
            <a:r>
              <a:rPr lang="en-US" altLang="zh-TW" sz="2800" b="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3722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Textbook</a:t>
            </a: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Ellis Horowitz, </a:t>
            </a:r>
            <a:r>
              <a:rPr lang="en-US" altLang="zh-TW" sz="2800" dirty="0" err="1">
                <a:latin typeface="微軟正黑體" panose="020B0604030504040204" pitchFamily="34" charset="-120"/>
                <a:cs typeface="Times New Roman" panose="02020603050405020304" pitchFamily="18" charset="0"/>
              </a:rPr>
              <a:t>Sartaj</a:t>
            </a:r>
            <a:r>
              <a:rPr lang="en-US" altLang="zh-TW" sz="28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cs typeface="Times New Roman" panose="02020603050405020304" pitchFamily="18" charset="0"/>
              </a:rPr>
              <a:t>Sahni</a:t>
            </a:r>
            <a:r>
              <a:rPr lang="en-US" altLang="zh-TW" sz="28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, and 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Susan</a:t>
            </a:r>
            <a:r>
              <a:rPr lang="zh-TW" altLang="en-US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Anderson-</a:t>
            </a:r>
            <a:r>
              <a:rPr lang="en-US" altLang="zh-TW" sz="2800" dirty="0" err="1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Freed“</a:t>
            </a:r>
            <a:r>
              <a:rPr lang="en-US" altLang="zh-TW" sz="2800" b="1" dirty="0" err="1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Fundamentals</a:t>
            </a:r>
            <a:r>
              <a:rPr lang="en-US" altLang="zh-TW" sz="2800" b="1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of Data Structures in </a:t>
            </a:r>
            <a:r>
              <a:rPr lang="en-US" altLang="zh-TW" sz="2800" b="1" dirty="0" err="1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err="1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”,Silicon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Press</a:t>
            </a:r>
            <a:endParaRPr lang="en-US" altLang="zh-TW" sz="2800" dirty="0" smtClean="0"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Supplemental (</a:t>
            </a:r>
            <a:r>
              <a:rPr lang="zh-TW" altLang="en-US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實習用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蔡明志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資料結構</a:t>
            </a:r>
            <a:r>
              <a:rPr lang="zh-TW" altLang="en-US" sz="2800" b="1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：使用</a:t>
            </a:r>
            <a:r>
              <a:rPr lang="en-US" altLang="zh-TW" sz="2800" b="1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zh-TW" altLang="en-US" sz="2800" b="1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語言</a:t>
            </a:r>
            <a:r>
              <a:rPr lang="en-US" altLang="zh-TW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”,</a:t>
            </a:r>
            <a:r>
              <a:rPr lang="zh-TW" altLang="en-US" sz="2800" dirty="0" smtClean="0">
                <a:latin typeface="微軟正黑體" panose="020B0604030504040204" pitchFamily="34" charset="-120"/>
                <a:cs typeface="Times New Roman" panose="02020603050405020304" pitchFamily="18" charset="0"/>
              </a:rPr>
              <a:t>全華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lang="en-US" altLang="zh-TW" sz="280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lang="en-US" altLang="zh-TW" sz="280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 descr="Fundamentals of Data Structures in C, 2/e (Paperback) | 天瓏網路書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64" y="615142"/>
            <a:ext cx="2565140" cy="38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資料結構：使用C語言(第五版)(精裝本)(附範例光碟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522" y="4558134"/>
            <a:ext cx="2287709" cy="22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上課時間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9886950" cy="5508522"/>
          </a:xfrm>
        </p:spPr>
        <p:txBody>
          <a:bodyPr>
            <a:noAutofit/>
          </a:bodyPr>
          <a:lstStyle/>
          <a:p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13:10 ~ 15:00 TUE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5:10 ~ 16:00 WED</a:t>
            </a:r>
          </a:p>
          <a:p>
            <a:endParaRPr lang="en-US" altLang="zh-TW" sz="280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11/9(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悲報</a:t>
            </a:r>
            <a:r>
              <a:rPr lang="en-US" altLang="zh-TW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本學期只有一天有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放到假</a:t>
            </a:r>
            <a:endParaRPr lang="en-US" altLang="zh-TW" sz="2800" i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" name="圖片 1" descr="VALA Travel Scholarship – Librarians Mat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14" y="3747393"/>
            <a:ext cx="2286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1600" y="1428750"/>
            <a:ext cx="7886700" cy="5508522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個作業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10% Each</a:t>
            </a:r>
          </a:p>
          <a:p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期中考 </a:t>
            </a:r>
            <a:r>
              <a:rPr lang="en-US" altLang="zh-TW" sz="2800" i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</a:t>
            </a:r>
            <a:r>
              <a:rPr lang="en-US" altLang="zh-TW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30% Each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平時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10%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資料結構的正課成績和實習課成績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i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正課</a:t>
            </a:r>
            <a:r>
              <a:rPr lang="zh-TW" altLang="en-US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 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 </a:t>
            </a:r>
            <a:r>
              <a:rPr lang="zh-TW" altLang="en-US" sz="28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實習課及格 </a:t>
            </a:r>
            <a:r>
              <a:rPr lang="zh-TW" altLang="en-US" sz="280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兩門課才會一起通過</a:t>
            </a:r>
            <a:endParaRPr lang="en-US" altLang="zh-TW" sz="2800" i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其中一邊被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兩門課就一起被當</a:t>
            </a:r>
            <a:endParaRPr lang="en-US" altLang="zh-TW" sz="2800" i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104</TotalTime>
  <Words>384</Words>
  <Application>Microsoft Office PowerPoint</Application>
  <PresentationFormat>寬螢幕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Calibri</vt:lpstr>
      <vt:lpstr>Franklin Gothic Book</vt:lpstr>
      <vt:lpstr>Times New Roman</vt:lpstr>
      <vt:lpstr>Crop</vt:lpstr>
      <vt:lpstr>資料結構 Data Structure</vt:lpstr>
      <vt:lpstr>為什麼要學習資料結構？</vt:lpstr>
      <vt:lpstr>會資料結構 vs. 不會資料結構</vt:lpstr>
      <vt:lpstr>基本能力</vt:lpstr>
      <vt:lpstr>About the Course</vt:lpstr>
      <vt:lpstr>About the Course (cont.)</vt:lpstr>
      <vt:lpstr>上課時間</vt:lpstr>
      <vt:lpstr>作業&amp;評分標準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Data Structure</dc:title>
  <dc:creator>parkertsai@giga.net.tw</dc:creator>
  <cp:lastModifiedBy>ParkerTsai</cp:lastModifiedBy>
  <cp:revision>62</cp:revision>
  <dcterms:created xsi:type="dcterms:W3CDTF">2020-09-11T13:53:44Z</dcterms:created>
  <dcterms:modified xsi:type="dcterms:W3CDTF">2022-09-12T06:43:55Z</dcterms:modified>
</cp:coreProperties>
</file>