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62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14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65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27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34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0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4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6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2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3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7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856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700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4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3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975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49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5DF9-3C3E-4446-813D-F97CC0E46B06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47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05. Queue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681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今天要練習的是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6600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一個存資料的空間</a:t>
            </a:r>
            <a:r>
              <a:rPr lang="en-US" altLang="zh-TW" dirty="0"/>
              <a:t>(</a:t>
            </a:r>
            <a:r>
              <a:rPr lang="zh-TW" altLang="en-US" dirty="0"/>
              <a:t>陣列、結構、</a:t>
            </a:r>
            <a:r>
              <a:rPr lang="en-US" altLang="zh-TW" dirty="0"/>
              <a:t>Linked-List</a:t>
            </a:r>
            <a:r>
              <a:rPr lang="zh-TW" altLang="en-US" dirty="0"/>
              <a:t>、</a:t>
            </a:r>
            <a:r>
              <a:rPr lang="en-US" altLang="zh-TW" dirty="0"/>
              <a:t>Class</a:t>
            </a:r>
            <a:r>
              <a:rPr lang="zh-TW" altLang="en-US" dirty="0"/>
              <a:t>都可以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兩個數字指向目前資料所在的開頭 跟 結尾：</a:t>
            </a:r>
            <a:r>
              <a:rPr lang="en-US" altLang="zh-TW" dirty="0"/>
              <a:t>front and rear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front: </a:t>
            </a:r>
            <a:r>
              <a:rPr lang="zh-TW" altLang="en-US" dirty="0"/>
              <a:t>只有</a:t>
            </a:r>
            <a:r>
              <a:rPr lang="en-US" altLang="zh-TW" dirty="0"/>
              <a:t>”</a:t>
            </a:r>
            <a:r>
              <a:rPr lang="zh-TW" altLang="en-US" dirty="0"/>
              <a:t>拿掉東西</a:t>
            </a:r>
            <a:r>
              <a:rPr lang="en-US" altLang="zh-TW" dirty="0"/>
              <a:t>“(</a:t>
            </a:r>
            <a:r>
              <a:rPr lang="en-US" altLang="zh-TW" dirty="0" err="1"/>
              <a:t>dequeue</a:t>
            </a:r>
            <a:r>
              <a:rPr lang="en-US" altLang="zh-TW" dirty="0"/>
              <a:t>)</a:t>
            </a:r>
            <a:r>
              <a:rPr lang="zh-TW" altLang="en-US" dirty="0"/>
              <a:t>的時候會改變</a:t>
            </a:r>
            <a:r>
              <a:rPr lang="en-US" altLang="zh-TW" dirty="0"/>
              <a:t>(front = front+1)</a:t>
            </a:r>
          </a:p>
          <a:p>
            <a:r>
              <a:rPr lang="en-US" altLang="zh-TW" dirty="0"/>
              <a:t>rear: </a:t>
            </a:r>
            <a:r>
              <a:rPr lang="zh-TW" altLang="en-US" dirty="0"/>
              <a:t>只有</a:t>
            </a:r>
            <a:r>
              <a:rPr lang="en-US" altLang="zh-TW" dirty="0"/>
              <a:t>”</a:t>
            </a:r>
            <a:r>
              <a:rPr lang="zh-TW" altLang="en-US" dirty="0"/>
              <a:t>放進東西</a:t>
            </a:r>
            <a:r>
              <a:rPr lang="en-US" altLang="zh-TW"/>
              <a:t>”(enqueue</a:t>
            </a:r>
            <a:r>
              <a:rPr lang="en-US" altLang="zh-TW" dirty="0"/>
              <a:t>)</a:t>
            </a:r>
            <a:r>
              <a:rPr lang="zh-TW" altLang="en-US" dirty="0"/>
              <a:t>的時候會改變</a:t>
            </a:r>
            <a:r>
              <a:rPr lang="en-US" altLang="zh-TW" dirty="0"/>
              <a:t>(rear = rear+1)</a:t>
            </a:r>
          </a:p>
          <a:p>
            <a:r>
              <a:rPr lang="zh-TW" altLang="en-US" dirty="0"/>
              <a:t>如果擔心</a:t>
            </a:r>
            <a:r>
              <a:rPr lang="en-US" altLang="zh-TW" dirty="0"/>
              <a:t>queue</a:t>
            </a:r>
            <a:r>
              <a:rPr lang="zh-TW" altLang="en-US" dirty="0"/>
              <a:t>空間不夠可以利用</a:t>
            </a:r>
            <a:r>
              <a:rPr lang="en-US" altLang="zh-TW" dirty="0"/>
              <a:t>circular queue (</a:t>
            </a:r>
            <a:r>
              <a:rPr lang="zh-TW" altLang="en-US" dirty="0"/>
              <a:t>取餘數，但小心繞一圈</a:t>
            </a:r>
            <a:r>
              <a:rPr lang="en-US" altLang="zh-TW" dirty="0"/>
              <a:t>)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2133600" y="3679687"/>
            <a:ext cx="7659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133600" y="4613965"/>
            <a:ext cx="7659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2288209" y="3710609"/>
            <a:ext cx="1236869" cy="870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567044" y="3710609"/>
            <a:ext cx="1236869" cy="870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845879" y="3727174"/>
            <a:ext cx="1236869" cy="870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124714" y="3727174"/>
            <a:ext cx="1236869" cy="870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403549" y="3710609"/>
            <a:ext cx="1236869" cy="870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682384" y="3710609"/>
            <a:ext cx="1236869" cy="870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4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913765"/>
            <a:ext cx="9905999" cy="4464949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/>
              <a:t>AKB</a:t>
            </a:r>
            <a:r>
              <a:rPr lang="zh-TW" altLang="en-US" sz="3200" dirty="0"/>
              <a:t>舉辦握手會，粉絲可以選擇自己喜歡的成員排隊握手</a:t>
            </a:r>
            <a:endParaRPr lang="en-US" altLang="zh-TW" sz="3200" dirty="0"/>
          </a:p>
          <a:p>
            <a:r>
              <a:rPr lang="zh-TW" altLang="en-US" sz="3200" dirty="0"/>
              <a:t>一共有三位偶像，代號分別為</a:t>
            </a:r>
            <a:r>
              <a:rPr lang="en-US" altLang="zh-TW" sz="3200" dirty="0"/>
              <a:t>A</a:t>
            </a:r>
            <a:r>
              <a:rPr lang="zh-TW" altLang="en-US" sz="3200" dirty="0"/>
              <a:t>、</a:t>
            </a:r>
            <a:r>
              <a:rPr lang="en-US" altLang="zh-TW" sz="3200" dirty="0"/>
              <a:t>K</a:t>
            </a:r>
            <a:r>
              <a:rPr lang="zh-TW" altLang="en-US" sz="3200" dirty="0"/>
              <a:t>、</a:t>
            </a:r>
            <a:r>
              <a:rPr lang="en-US" altLang="zh-TW" sz="3200" dirty="0"/>
              <a:t>B</a:t>
            </a:r>
          </a:p>
          <a:p>
            <a:r>
              <a:rPr lang="zh-TW" altLang="en-US" sz="3200" dirty="0"/>
              <a:t>粉絲可以依喜好，挑選喜歡的偶像排隊</a:t>
            </a:r>
            <a:endParaRPr lang="en-US" altLang="zh-TW" sz="3200" dirty="0"/>
          </a:p>
          <a:p>
            <a:r>
              <a:rPr lang="zh-TW" altLang="en-US" sz="3200" dirty="0"/>
              <a:t>每一張握手卷可以跟偶像聊天</a:t>
            </a:r>
            <a:r>
              <a:rPr lang="en-US" altLang="zh-TW" sz="3200" dirty="0"/>
              <a:t>1</a:t>
            </a:r>
            <a:r>
              <a:rPr lang="zh-TW" altLang="en-US" sz="3200" dirty="0"/>
              <a:t>分鐘，但粉絲可以買很多張握手卷</a:t>
            </a:r>
            <a:endParaRPr lang="en-US" altLang="zh-TW" sz="3200" dirty="0"/>
          </a:p>
          <a:p>
            <a:r>
              <a:rPr lang="zh-TW" altLang="en-US" sz="3200" dirty="0"/>
              <a:t>每</a:t>
            </a:r>
            <a:r>
              <a:rPr lang="en-US" altLang="zh-TW" sz="3200" dirty="0"/>
              <a:t>1</a:t>
            </a:r>
            <a:r>
              <a:rPr lang="zh-TW" altLang="en-US" sz="3200" dirty="0"/>
              <a:t>分鐘會開放</a:t>
            </a:r>
            <a:r>
              <a:rPr lang="en-US" altLang="zh-TW" sz="3200" dirty="0"/>
              <a:t>1</a:t>
            </a:r>
            <a:r>
              <a:rPr lang="zh-TW" altLang="en-US" sz="3200" dirty="0"/>
              <a:t>位粉絲進場</a:t>
            </a:r>
            <a:endParaRPr lang="en-US" altLang="zh-TW" sz="3200" dirty="0"/>
          </a:p>
          <a:p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379184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53614"/>
            <a:ext cx="9905998" cy="1478570"/>
          </a:xfrm>
        </p:spPr>
        <p:txBody>
          <a:bodyPr/>
          <a:lstStyle/>
          <a:p>
            <a:r>
              <a:rPr lang="zh-TW" altLang="en-US" dirty="0"/>
              <a:t>題目要求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183712"/>
            <a:ext cx="4596779" cy="557744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Input</a:t>
            </a:r>
            <a:r>
              <a:rPr lang="zh-TW" altLang="en-US" dirty="0"/>
              <a:t>：兩個整數</a:t>
            </a:r>
            <a:r>
              <a:rPr lang="en-US" altLang="zh-TW" dirty="0"/>
              <a:t>M N</a:t>
            </a:r>
            <a:r>
              <a:rPr lang="zh-TW" altLang="en-US" dirty="0"/>
              <a:t>，表示簽名會時間長度</a:t>
            </a:r>
            <a:r>
              <a:rPr lang="en-US" altLang="zh-TW" dirty="0"/>
              <a:t>M</a:t>
            </a:r>
            <a:r>
              <a:rPr lang="zh-TW" altLang="en-US" dirty="0"/>
              <a:t>分鐘</a:t>
            </a:r>
            <a:r>
              <a:rPr lang="en-US" altLang="zh-TW" dirty="0"/>
              <a:t> </a:t>
            </a:r>
            <a:r>
              <a:rPr lang="zh-TW" altLang="en-US" dirty="0"/>
              <a:t>以及接下來有</a:t>
            </a:r>
            <a:r>
              <a:rPr lang="en-US" altLang="zh-TW" dirty="0"/>
              <a:t>N</a:t>
            </a:r>
            <a:r>
              <a:rPr lang="zh-TW" altLang="en-US" dirty="0"/>
              <a:t>個人排隊等待索取簽名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接著</a:t>
            </a:r>
            <a:r>
              <a:rPr lang="en-US" altLang="zh-TW" dirty="0"/>
              <a:t>N</a:t>
            </a:r>
            <a:r>
              <a:rPr lang="zh-TW" altLang="en-US" dirty="0"/>
              <a:t>組資料</a:t>
            </a:r>
            <a:r>
              <a:rPr lang="en-US" altLang="zh-TW" dirty="0"/>
              <a:t>X Y T</a:t>
            </a:r>
            <a:r>
              <a:rPr lang="zh-TW" altLang="en-US" dirty="0"/>
              <a:t>，</a:t>
            </a:r>
            <a:r>
              <a:rPr lang="en-US" altLang="zh-TW" dirty="0"/>
              <a:t>X(char)</a:t>
            </a:r>
            <a:r>
              <a:rPr lang="zh-TW" altLang="en-US" dirty="0"/>
              <a:t>屬於</a:t>
            </a:r>
            <a:r>
              <a:rPr lang="en-US" altLang="zh-TW" dirty="0"/>
              <a:t>{A,K,B}</a:t>
            </a:r>
            <a:r>
              <a:rPr lang="zh-TW" altLang="en-US" dirty="0"/>
              <a:t>其中之一表示該粉絲要排的隊伍，</a:t>
            </a:r>
            <a:r>
              <a:rPr lang="en-US" altLang="zh-TW" dirty="0"/>
              <a:t>Y(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  <a:r>
              <a:rPr lang="zh-TW" altLang="en-US" dirty="0"/>
              <a:t>為他所持有的握手卷數量，</a:t>
            </a:r>
            <a:r>
              <a:rPr lang="en-US" altLang="zh-TW" dirty="0"/>
              <a:t>T(char[20]</a:t>
            </a:r>
            <a:r>
              <a:rPr lang="zh-TW" altLang="en-US" dirty="0"/>
              <a:t>以內</a:t>
            </a:r>
            <a:r>
              <a:rPr lang="en-US" altLang="zh-TW" dirty="0"/>
              <a:t>)</a:t>
            </a:r>
            <a:r>
              <a:rPr lang="zh-TW" altLang="en-US" dirty="0"/>
              <a:t>為一個字串表示粉絲的名字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：三行分別列出簽名會結束後，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K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三位偶像的隊伍組成</a:t>
            </a:r>
            <a:r>
              <a:rPr lang="en-US" altLang="zh-TW" dirty="0"/>
              <a:t>(</a:t>
            </a:r>
            <a:r>
              <a:rPr lang="zh-TW" altLang="en-US" dirty="0"/>
              <a:t>以空白隔開</a:t>
            </a:r>
            <a:r>
              <a:rPr lang="en-US" altLang="zh-TW" dirty="0"/>
              <a:t>,</a:t>
            </a:r>
            <a:r>
              <a:rPr lang="zh-TW" altLang="en-US" dirty="0"/>
              <a:t>最後輸出</a:t>
            </a:r>
            <a:r>
              <a:rPr lang="en-US" altLang="zh-TW" dirty="0"/>
              <a:t>.</a:t>
            </a:r>
            <a:r>
              <a:rPr lang="zh-TW" altLang="en-US" dirty="0"/>
              <a:t>表示結束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241291" y="225084"/>
            <a:ext cx="50142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Ex: 	</a:t>
            </a:r>
            <a:r>
              <a:rPr lang="zh-TW" altLang="en-US" dirty="0"/>
              <a:t>輸入：</a:t>
            </a:r>
            <a:endParaRPr lang="en-US" altLang="zh-TW" dirty="0"/>
          </a:p>
          <a:p>
            <a:pPr lvl="1"/>
            <a:r>
              <a:rPr lang="en-US" altLang="zh-TW" dirty="0"/>
              <a:t>10 8</a:t>
            </a:r>
          </a:p>
          <a:p>
            <a:pPr lvl="1"/>
            <a:r>
              <a:rPr lang="en-US" altLang="zh-TW" dirty="0"/>
              <a:t>A 3 Parker</a:t>
            </a:r>
          </a:p>
          <a:p>
            <a:pPr lvl="1"/>
            <a:r>
              <a:rPr lang="en-US" altLang="zh-TW" dirty="0"/>
              <a:t>K 4 Steven</a:t>
            </a:r>
          </a:p>
          <a:p>
            <a:pPr lvl="1"/>
            <a:r>
              <a:rPr lang="en-US" altLang="zh-TW" dirty="0"/>
              <a:t>A 1 Q</a:t>
            </a:r>
          </a:p>
          <a:p>
            <a:pPr lvl="1"/>
            <a:r>
              <a:rPr lang="en-US" altLang="zh-TW" dirty="0"/>
              <a:t>B 1 John</a:t>
            </a:r>
          </a:p>
          <a:p>
            <a:pPr lvl="1"/>
            <a:r>
              <a:rPr lang="en-US" altLang="zh-TW" dirty="0"/>
              <a:t>A 2 Parker</a:t>
            </a:r>
          </a:p>
          <a:p>
            <a:pPr lvl="1"/>
            <a:r>
              <a:rPr lang="en-US" altLang="zh-TW" dirty="0"/>
              <a:t>B 6 Kevin</a:t>
            </a:r>
          </a:p>
          <a:p>
            <a:pPr lvl="1"/>
            <a:r>
              <a:rPr lang="en-US" altLang="zh-TW" dirty="0"/>
              <a:t>K 2 Moo</a:t>
            </a:r>
          </a:p>
          <a:p>
            <a:pPr lvl="1"/>
            <a:r>
              <a:rPr lang="en-US" altLang="zh-TW" dirty="0"/>
              <a:t>A 3 Sweet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5159513" y="41348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2400" dirty="0"/>
              <a:t>A: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K: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B: </a:t>
            </a:r>
          </a:p>
        </p:txBody>
      </p:sp>
      <p:cxnSp>
        <p:nvCxnSpPr>
          <p:cNvPr id="14" name="直線接點 13"/>
          <p:cNvCxnSpPr/>
          <p:nvPr/>
        </p:nvCxnSpPr>
        <p:spPr>
          <a:xfrm>
            <a:off x="6740456" y="4226293"/>
            <a:ext cx="4590153" cy="11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637143" y="3817069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0            2            4            6            8            10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36522" y="4276021"/>
            <a:ext cx="1409148" cy="28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Parker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211391" y="4991400"/>
            <a:ext cx="1897270" cy="2871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Steven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72174" y="4281254"/>
            <a:ext cx="437322" cy="28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45670" y="5653711"/>
            <a:ext cx="437322" cy="5617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John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29253" y="4259061"/>
            <a:ext cx="958816" cy="30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Parker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123559" y="5682360"/>
            <a:ext cx="2610489" cy="3040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Kevin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554817" y="876425"/>
            <a:ext cx="31932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輸出：</a:t>
            </a:r>
            <a:endParaRPr lang="en-US" altLang="zh-TW" sz="2400" dirty="0"/>
          </a:p>
          <a:p>
            <a:pPr lvl="1"/>
            <a:r>
              <a:rPr lang="en-US" altLang="zh-TW" sz="2400" dirty="0"/>
              <a:t>A: .</a:t>
            </a:r>
          </a:p>
          <a:p>
            <a:pPr lvl="1"/>
            <a:r>
              <a:rPr lang="en-US" altLang="zh-TW" sz="2400" dirty="0"/>
              <a:t>K: .</a:t>
            </a:r>
          </a:p>
          <a:p>
            <a:pPr lvl="1"/>
            <a:r>
              <a:rPr lang="en-US" altLang="zh-TW" sz="2400" dirty="0"/>
              <a:t>B: Kevin.</a:t>
            </a:r>
          </a:p>
        </p:txBody>
      </p:sp>
      <p:sp>
        <p:nvSpPr>
          <p:cNvPr id="24" name="矩形 23"/>
          <p:cNvSpPr/>
          <p:nvPr/>
        </p:nvSpPr>
        <p:spPr>
          <a:xfrm>
            <a:off x="9599353" y="4993815"/>
            <a:ext cx="958816" cy="304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Moo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972881" y="4276021"/>
            <a:ext cx="1357728" cy="30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Sweet</a:t>
            </a:r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>
            <a:off x="6589902" y="3299656"/>
            <a:ext cx="362709" cy="4775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1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362 -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 -0.00069 L 0.07331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31 -0.00139 L 0.11276 -0.0013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76 -0.00139 L 0.14831 -0.000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31 -0.00069 L 0.18346 -2.22222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6 -2.22222E-6 L 0.21953 -2.22222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53 -2.22222E-6 L 0.25885 0.0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85 0.00162 L 0.29427 0.0016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27 0.00162 L 0.3375 0.0016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5 0.00162 L 0.37396 0.0016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6" grpId="1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K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各建立一個</a:t>
            </a:r>
            <a:r>
              <a:rPr lang="en-US" altLang="zh-TW" dirty="0"/>
              <a:t>Queue</a:t>
            </a:r>
          </a:p>
          <a:p>
            <a:r>
              <a:rPr lang="zh-TW" altLang="en-US" dirty="0"/>
              <a:t>每一次讀一筆資料，根據資料內容放入</a:t>
            </a:r>
            <a:r>
              <a:rPr lang="en-US" altLang="zh-TW" dirty="0"/>
              <a:t>Queue(</a:t>
            </a:r>
            <a:r>
              <a:rPr lang="zh-TW" altLang="en-US" dirty="0"/>
              <a:t>怎麼放方便處理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接著將進度推前，時間過一分鐘</a:t>
            </a:r>
            <a:endParaRPr lang="en-US" altLang="zh-TW" dirty="0"/>
          </a:p>
          <a:p>
            <a:pPr lvl="1"/>
            <a:r>
              <a:rPr lang="zh-TW" altLang="en-US" dirty="0"/>
              <a:t>如果</a:t>
            </a:r>
            <a:r>
              <a:rPr lang="en-US" altLang="zh-TW" dirty="0"/>
              <a:t>Queue</a:t>
            </a:r>
            <a:r>
              <a:rPr lang="zh-TW" altLang="en-US" dirty="0"/>
              <a:t>內有人正在握手，判斷是否需要</a:t>
            </a:r>
            <a:r>
              <a:rPr lang="en-US" altLang="zh-TW"/>
              <a:t>delete</a:t>
            </a:r>
            <a:endParaRPr lang="en-US" altLang="zh-TW" dirty="0"/>
          </a:p>
          <a:p>
            <a:r>
              <a:rPr lang="zh-TW" altLang="en-US" dirty="0"/>
              <a:t>注意時間長度 </a:t>
            </a:r>
            <a:r>
              <a:rPr lang="en-US" altLang="zh-TW" dirty="0"/>
              <a:t>=/= </a:t>
            </a:r>
            <a:r>
              <a:rPr lang="zh-TW" altLang="en-US" dirty="0"/>
              <a:t>總握手時間，所以有可能有偶像</a:t>
            </a:r>
            <a:r>
              <a:rPr lang="en-US" altLang="zh-TW" dirty="0"/>
              <a:t>Queue</a:t>
            </a:r>
            <a:r>
              <a:rPr lang="zh-TW" altLang="en-US" dirty="0"/>
              <a:t>一直空著</a:t>
            </a:r>
            <a:endParaRPr lang="en-US" altLang="zh-TW" dirty="0"/>
          </a:p>
          <a:p>
            <a:r>
              <a:rPr lang="en-US" altLang="zh-TW" dirty="0"/>
              <a:t>First-In, First-Out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93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663</TotalTime>
  <Words>428</Words>
  <Application>Microsoft Office PowerPoint</Application>
  <PresentationFormat>寬螢幕</PresentationFormat>
  <Paragraphs>69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Trebuchet MS</vt:lpstr>
      <vt:lpstr>電路</vt:lpstr>
      <vt:lpstr>Data Structure</vt:lpstr>
      <vt:lpstr>今天要練習的是Queue</vt:lpstr>
      <vt:lpstr>題目</vt:lpstr>
      <vt:lpstr>題目要求</vt:lpstr>
      <vt:lpstr>實作方式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parkertsai@giga.net.tw</dc:creator>
  <cp:lastModifiedBy>User</cp:lastModifiedBy>
  <cp:revision>94</cp:revision>
  <dcterms:created xsi:type="dcterms:W3CDTF">2020-08-14T15:27:40Z</dcterms:created>
  <dcterms:modified xsi:type="dcterms:W3CDTF">2022-10-19T10:28:38Z</dcterms:modified>
</cp:coreProperties>
</file>