
<file path=[Content_Types].xml><?xml version="1.0" encoding="utf-8"?>
<Types xmlns="http://schemas.openxmlformats.org/package/2006/content-types">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sldIdLst>
    <p:sldId id="256" r:id="rId4"/>
    <p:sldId id="257" r:id="rId5"/>
    <p:sldId id="258" r:id="rId6"/>
    <p:sldId id="271" r:id="rId7"/>
    <p:sldId id="272" r:id="rId8"/>
    <p:sldId id="289" r:id="rId9"/>
    <p:sldId id="274" r:id="rId10"/>
    <p:sldId id="275" r:id="rId11"/>
    <p:sldId id="276" r:id="rId12"/>
    <p:sldId id="277" r:id="rId13"/>
    <p:sldId id="287" r:id="rId14"/>
    <p:sldId id="288" r:id="rId15"/>
    <p:sldId id="278" r:id="rId16"/>
    <p:sldId id="279" r:id="rId17"/>
    <p:sldId id="280" r:id="rId18"/>
    <p:sldId id="281" r:id="rId19"/>
    <p:sldId id="282" r:id="rId20"/>
    <p:sldId id="283" r:id="rId21"/>
    <p:sldId id="284" r:id="rId22"/>
    <p:sldId id="285" r:id="rId23"/>
    <p:sldId id="286" r:id="rId24"/>
    <p:sldId id="290" r:id="rId25"/>
  </p:sldIdLst>
  <p:sldSz cx="10080625" cy="5670550"/>
  <p:notesSz cx="7559675" cy="106914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panose="020B0604020202090204"/>
            </a:endParaRPr>
          </a:p>
        </p:txBody>
      </p:sp>
      <p:sp>
        <p:nvSpPr>
          <p:cNvPr id="25" name="PlaceHolder 2"/>
          <p:cNvSpPr>
            <a:spLocks noGrp="1"/>
          </p:cNvSpPr>
          <p:nvPr>
            <p:ph type="body"/>
          </p:nvPr>
        </p:nvSpPr>
        <p:spPr>
          <a:xfrm>
            <a:off x="503640" y="1326240"/>
            <a:ext cx="9070560" cy="1839600"/>
          </a:xfrm>
          <a:prstGeom prst="rect">
            <a:avLst/>
          </a:prstGeom>
        </p:spPr>
        <p:txBody>
          <a:bodyPr lIns="0" tIns="0" rIns="0" bIns="0">
            <a:normAutofit/>
          </a:bodyPr>
          <a:lstStyle/>
          <a:p>
            <a:endParaRPr lang="en-GB" sz="3200" b="0" strike="noStrike" spc="-1">
              <a:latin typeface="Arial" panose="020B0604020202090204"/>
            </a:endParaRPr>
          </a:p>
        </p:txBody>
      </p:sp>
      <p:sp>
        <p:nvSpPr>
          <p:cNvPr id="26" name="PlaceHolder 3"/>
          <p:cNvSpPr>
            <a:spLocks noGrp="1"/>
          </p:cNvSpPr>
          <p:nvPr>
            <p:ph type="body"/>
          </p:nvPr>
        </p:nvSpPr>
        <p:spPr>
          <a:xfrm>
            <a:off x="503640" y="3341160"/>
            <a:ext cx="9070560" cy="1839600"/>
          </a:xfrm>
          <a:prstGeom prst="rect">
            <a:avLst/>
          </a:prstGeom>
        </p:spPr>
        <p:txBody>
          <a:bodyPr lIns="0" tIns="0" rIns="0" bIns="0">
            <a:normAutofit/>
          </a:bodyPr>
          <a:lstStyle/>
          <a:p>
            <a:endParaRPr lang="en-GB" sz="3200" b="0" strike="noStrike" spc="-1">
              <a:latin typeface="Arial" panose="020B060402020209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panose="020B0604020202090204"/>
            </a:endParaRPr>
          </a:p>
        </p:txBody>
      </p:sp>
      <p:sp>
        <p:nvSpPr>
          <p:cNvPr id="28" name="PlaceHolder 2"/>
          <p:cNvSpPr>
            <a:spLocks noGrp="1"/>
          </p:cNvSpPr>
          <p:nvPr>
            <p:ph type="body"/>
          </p:nvPr>
        </p:nvSpPr>
        <p:spPr>
          <a:xfrm>
            <a:off x="503640" y="1326240"/>
            <a:ext cx="4426200" cy="1839600"/>
          </a:xfrm>
          <a:prstGeom prst="rect">
            <a:avLst/>
          </a:prstGeom>
        </p:spPr>
        <p:txBody>
          <a:bodyPr lIns="0" tIns="0" rIns="0" bIns="0">
            <a:normAutofit/>
          </a:bodyPr>
          <a:lstStyle/>
          <a:p>
            <a:endParaRPr lang="en-GB" sz="3200" b="0" strike="noStrike" spc="-1">
              <a:latin typeface="Arial" panose="020B0604020202090204"/>
            </a:endParaRPr>
          </a:p>
        </p:txBody>
      </p:sp>
      <p:sp>
        <p:nvSpPr>
          <p:cNvPr id="29" name="PlaceHolder 3"/>
          <p:cNvSpPr>
            <a:spLocks noGrp="1"/>
          </p:cNvSpPr>
          <p:nvPr>
            <p:ph type="body"/>
          </p:nvPr>
        </p:nvSpPr>
        <p:spPr>
          <a:xfrm>
            <a:off x="5151600" y="1326240"/>
            <a:ext cx="4426200" cy="1839600"/>
          </a:xfrm>
          <a:prstGeom prst="rect">
            <a:avLst/>
          </a:prstGeom>
        </p:spPr>
        <p:txBody>
          <a:bodyPr lIns="0" tIns="0" rIns="0" bIns="0">
            <a:normAutofit/>
          </a:bodyPr>
          <a:lstStyle/>
          <a:p>
            <a:endParaRPr lang="en-GB" sz="3200" b="0" strike="noStrike" spc="-1">
              <a:latin typeface="Arial" panose="020B0604020202090204"/>
            </a:endParaRPr>
          </a:p>
        </p:txBody>
      </p:sp>
      <p:sp>
        <p:nvSpPr>
          <p:cNvPr id="30" name="PlaceHolder 4"/>
          <p:cNvSpPr>
            <a:spLocks noGrp="1"/>
          </p:cNvSpPr>
          <p:nvPr>
            <p:ph type="body"/>
          </p:nvPr>
        </p:nvSpPr>
        <p:spPr>
          <a:xfrm>
            <a:off x="503640" y="3341160"/>
            <a:ext cx="4426200" cy="1839600"/>
          </a:xfrm>
          <a:prstGeom prst="rect">
            <a:avLst/>
          </a:prstGeom>
        </p:spPr>
        <p:txBody>
          <a:bodyPr lIns="0" tIns="0" rIns="0" bIns="0">
            <a:normAutofit/>
          </a:bodyPr>
          <a:lstStyle/>
          <a:p>
            <a:endParaRPr lang="en-GB" sz="3200" b="0" strike="noStrike" spc="-1">
              <a:latin typeface="Arial" panose="020B0604020202090204"/>
            </a:endParaRPr>
          </a:p>
        </p:txBody>
      </p:sp>
      <p:sp>
        <p:nvSpPr>
          <p:cNvPr id="31" name="PlaceHolder 5"/>
          <p:cNvSpPr>
            <a:spLocks noGrp="1"/>
          </p:cNvSpPr>
          <p:nvPr>
            <p:ph type="body"/>
          </p:nvPr>
        </p:nvSpPr>
        <p:spPr>
          <a:xfrm>
            <a:off x="5151600" y="3341160"/>
            <a:ext cx="4426200" cy="1839600"/>
          </a:xfrm>
          <a:prstGeom prst="rect">
            <a:avLst/>
          </a:prstGeom>
        </p:spPr>
        <p:txBody>
          <a:bodyPr lIns="0" tIns="0" rIns="0" bIns="0">
            <a:normAutofit/>
          </a:bodyPr>
          <a:lstStyle/>
          <a:p>
            <a:endParaRPr lang="en-GB" sz="3200" b="0" strike="noStrike" spc="-1">
              <a:latin typeface="Arial" panose="020B060402020209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panose="020B0604020202090204"/>
            </a:endParaRPr>
          </a:p>
        </p:txBody>
      </p:sp>
      <p:sp>
        <p:nvSpPr>
          <p:cNvPr id="33" name="PlaceHolder 2"/>
          <p:cNvSpPr>
            <a:spLocks noGrp="1"/>
          </p:cNvSpPr>
          <p:nvPr>
            <p:ph type="body"/>
          </p:nvPr>
        </p:nvSpPr>
        <p:spPr>
          <a:xfrm>
            <a:off x="503640" y="1326240"/>
            <a:ext cx="2920320" cy="1839600"/>
          </a:xfrm>
          <a:prstGeom prst="rect">
            <a:avLst/>
          </a:prstGeom>
        </p:spPr>
        <p:txBody>
          <a:bodyPr lIns="0" tIns="0" rIns="0" bIns="0">
            <a:normAutofit/>
          </a:bodyPr>
          <a:lstStyle/>
          <a:p>
            <a:endParaRPr lang="en-GB" sz="3200" b="0" strike="noStrike" spc="-1">
              <a:latin typeface="Arial" panose="020B0604020202090204"/>
            </a:endParaRPr>
          </a:p>
        </p:txBody>
      </p:sp>
      <p:sp>
        <p:nvSpPr>
          <p:cNvPr id="34" name="PlaceHolder 3"/>
          <p:cNvSpPr>
            <a:spLocks noGrp="1"/>
          </p:cNvSpPr>
          <p:nvPr>
            <p:ph type="body"/>
          </p:nvPr>
        </p:nvSpPr>
        <p:spPr>
          <a:xfrm>
            <a:off x="3570480" y="1326240"/>
            <a:ext cx="2920320" cy="1839600"/>
          </a:xfrm>
          <a:prstGeom prst="rect">
            <a:avLst/>
          </a:prstGeom>
        </p:spPr>
        <p:txBody>
          <a:bodyPr lIns="0" tIns="0" rIns="0" bIns="0">
            <a:normAutofit/>
          </a:bodyPr>
          <a:lstStyle/>
          <a:p>
            <a:endParaRPr lang="en-GB" sz="3200" b="0" strike="noStrike" spc="-1">
              <a:latin typeface="Arial" panose="020B0604020202090204"/>
            </a:endParaRPr>
          </a:p>
        </p:txBody>
      </p:sp>
      <p:sp>
        <p:nvSpPr>
          <p:cNvPr id="35" name="PlaceHolder 4"/>
          <p:cNvSpPr>
            <a:spLocks noGrp="1"/>
          </p:cNvSpPr>
          <p:nvPr>
            <p:ph type="body"/>
          </p:nvPr>
        </p:nvSpPr>
        <p:spPr>
          <a:xfrm>
            <a:off x="6636960" y="1326240"/>
            <a:ext cx="2920320" cy="1839600"/>
          </a:xfrm>
          <a:prstGeom prst="rect">
            <a:avLst/>
          </a:prstGeom>
        </p:spPr>
        <p:txBody>
          <a:bodyPr lIns="0" tIns="0" rIns="0" bIns="0">
            <a:normAutofit/>
          </a:bodyPr>
          <a:lstStyle/>
          <a:p>
            <a:endParaRPr lang="en-GB" sz="3200" b="0" strike="noStrike" spc="-1">
              <a:latin typeface="Arial" panose="020B0604020202090204"/>
            </a:endParaRPr>
          </a:p>
        </p:txBody>
      </p:sp>
      <p:sp>
        <p:nvSpPr>
          <p:cNvPr id="36" name="PlaceHolder 5"/>
          <p:cNvSpPr>
            <a:spLocks noGrp="1"/>
          </p:cNvSpPr>
          <p:nvPr>
            <p:ph type="body"/>
          </p:nvPr>
        </p:nvSpPr>
        <p:spPr>
          <a:xfrm>
            <a:off x="503640" y="3341160"/>
            <a:ext cx="2920320" cy="1839600"/>
          </a:xfrm>
          <a:prstGeom prst="rect">
            <a:avLst/>
          </a:prstGeom>
        </p:spPr>
        <p:txBody>
          <a:bodyPr lIns="0" tIns="0" rIns="0" bIns="0">
            <a:normAutofit/>
          </a:bodyPr>
          <a:lstStyle/>
          <a:p>
            <a:endParaRPr lang="en-GB" sz="3200" b="0" strike="noStrike" spc="-1">
              <a:latin typeface="Arial" panose="020B0604020202090204"/>
            </a:endParaRPr>
          </a:p>
        </p:txBody>
      </p:sp>
      <p:sp>
        <p:nvSpPr>
          <p:cNvPr id="37" name="PlaceHolder 6"/>
          <p:cNvSpPr>
            <a:spLocks noGrp="1"/>
          </p:cNvSpPr>
          <p:nvPr>
            <p:ph type="body"/>
          </p:nvPr>
        </p:nvSpPr>
        <p:spPr>
          <a:xfrm>
            <a:off x="3570480" y="3341160"/>
            <a:ext cx="2920320" cy="1839600"/>
          </a:xfrm>
          <a:prstGeom prst="rect">
            <a:avLst/>
          </a:prstGeom>
        </p:spPr>
        <p:txBody>
          <a:bodyPr lIns="0" tIns="0" rIns="0" bIns="0">
            <a:normAutofit/>
          </a:bodyPr>
          <a:lstStyle/>
          <a:p>
            <a:endParaRPr lang="en-GB" sz="3200" b="0" strike="noStrike" spc="-1">
              <a:latin typeface="Arial" panose="020B0604020202090204"/>
            </a:endParaRPr>
          </a:p>
        </p:txBody>
      </p:sp>
      <p:sp>
        <p:nvSpPr>
          <p:cNvPr id="38" name="PlaceHolder 7"/>
          <p:cNvSpPr>
            <a:spLocks noGrp="1"/>
          </p:cNvSpPr>
          <p:nvPr>
            <p:ph type="body"/>
          </p:nvPr>
        </p:nvSpPr>
        <p:spPr>
          <a:xfrm>
            <a:off x="6636960" y="3341160"/>
            <a:ext cx="2920320" cy="1839600"/>
          </a:xfrm>
          <a:prstGeom prst="rect">
            <a:avLst/>
          </a:prstGeom>
        </p:spPr>
        <p:txBody>
          <a:bodyPr lIns="0" tIns="0" rIns="0" bIns="0">
            <a:normAutofit/>
          </a:bodyPr>
          <a:lstStyle/>
          <a:p>
            <a:endParaRPr lang="en-GB" sz="3200" b="0" strike="noStrike" spc="-1">
              <a:latin typeface="Arial" panose="020B060402020209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panose="020B0604020202090204"/>
            </a:endParaRPr>
          </a:p>
        </p:txBody>
      </p:sp>
      <p:sp>
        <p:nvSpPr>
          <p:cNvPr id="43" name="PlaceHolder 2"/>
          <p:cNvSpPr>
            <a:spLocks noGrp="1"/>
          </p:cNvSpPr>
          <p:nvPr>
            <p:ph type="subTitle"/>
          </p:nvPr>
        </p:nvSpPr>
        <p:spPr>
          <a:xfrm>
            <a:off x="503640" y="1326240"/>
            <a:ext cx="9070560" cy="3856680"/>
          </a:xfrm>
          <a:prstGeom prst="rect">
            <a:avLst/>
          </a:prstGeom>
        </p:spPr>
        <p:txBody>
          <a:bodyPr lIns="0" tIns="0" rIns="0" bIns="0" anchor="ctr">
            <a:noAutofit/>
          </a:bodyPr>
          <a:lstStyle/>
          <a:p>
            <a:pPr algn="ctr"/>
            <a:endParaRPr lang="en-GB" sz="3200" b="0" strike="noStrike" spc="-1">
              <a:latin typeface="Arial" panose="020B060402020209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panose="020B0604020202090204"/>
            </a:endParaRPr>
          </a:p>
        </p:txBody>
      </p:sp>
      <p:sp>
        <p:nvSpPr>
          <p:cNvPr id="45" name="PlaceHolder 2"/>
          <p:cNvSpPr>
            <a:spLocks noGrp="1"/>
          </p:cNvSpPr>
          <p:nvPr>
            <p:ph type="body"/>
          </p:nvPr>
        </p:nvSpPr>
        <p:spPr>
          <a:xfrm>
            <a:off x="503640" y="1326240"/>
            <a:ext cx="9070560" cy="3856680"/>
          </a:xfrm>
          <a:prstGeom prst="rect">
            <a:avLst/>
          </a:prstGeom>
        </p:spPr>
        <p:txBody>
          <a:bodyPr lIns="0" tIns="0" rIns="0" bIns="0">
            <a:normAutofit/>
          </a:bodyPr>
          <a:lstStyle/>
          <a:p>
            <a:endParaRPr lang="en-GB" sz="3200" b="0" strike="noStrike" spc="-1">
              <a:latin typeface="Arial" panose="020B060402020209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panose="020B0604020202090204"/>
            </a:endParaRPr>
          </a:p>
        </p:txBody>
      </p:sp>
      <p:sp>
        <p:nvSpPr>
          <p:cNvPr id="47" name="PlaceHolder 2"/>
          <p:cNvSpPr>
            <a:spLocks noGrp="1"/>
          </p:cNvSpPr>
          <p:nvPr>
            <p:ph type="body"/>
          </p:nvPr>
        </p:nvSpPr>
        <p:spPr>
          <a:xfrm>
            <a:off x="503640" y="1326240"/>
            <a:ext cx="4426200" cy="3856680"/>
          </a:xfrm>
          <a:prstGeom prst="rect">
            <a:avLst/>
          </a:prstGeom>
        </p:spPr>
        <p:txBody>
          <a:bodyPr lIns="0" tIns="0" rIns="0" bIns="0">
            <a:normAutofit/>
          </a:bodyPr>
          <a:lstStyle/>
          <a:p>
            <a:endParaRPr lang="en-GB" sz="3200" b="0" strike="noStrike" spc="-1">
              <a:latin typeface="Arial" panose="020B0604020202090204"/>
            </a:endParaRPr>
          </a:p>
        </p:txBody>
      </p:sp>
      <p:sp>
        <p:nvSpPr>
          <p:cNvPr id="48" name="PlaceHolder 3"/>
          <p:cNvSpPr>
            <a:spLocks noGrp="1"/>
          </p:cNvSpPr>
          <p:nvPr>
            <p:ph type="body"/>
          </p:nvPr>
        </p:nvSpPr>
        <p:spPr>
          <a:xfrm>
            <a:off x="5151600" y="1326240"/>
            <a:ext cx="4426200" cy="3856680"/>
          </a:xfrm>
          <a:prstGeom prst="rect">
            <a:avLst/>
          </a:prstGeom>
        </p:spPr>
        <p:txBody>
          <a:bodyPr lIns="0" tIns="0" rIns="0" bIns="0">
            <a:normAutofit/>
          </a:bodyPr>
          <a:lstStyle/>
          <a:p>
            <a:endParaRPr lang="en-GB" sz="3200" b="0" strike="noStrike" spc="-1">
              <a:latin typeface="Arial" panose="020B060402020209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panose="020B060402020209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1079640" y="225720"/>
            <a:ext cx="8494560" cy="4386600"/>
          </a:xfrm>
          <a:prstGeom prst="rect">
            <a:avLst/>
          </a:prstGeom>
        </p:spPr>
        <p:txBody>
          <a:bodyPr lIns="0" tIns="0" rIns="0" bIns="0" anchor="ctr">
            <a:noAutofit/>
          </a:bodyPr>
          <a:lstStyle/>
          <a:p>
            <a:pPr algn="ctr"/>
            <a:endParaRPr lang="en-GB" sz="3200" b="0" strike="noStrike" spc="-1">
              <a:latin typeface="Arial" panose="020B060402020209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panose="020B0604020202090204"/>
            </a:endParaRPr>
          </a:p>
        </p:txBody>
      </p:sp>
      <p:sp>
        <p:nvSpPr>
          <p:cNvPr id="52" name="PlaceHolder 2"/>
          <p:cNvSpPr>
            <a:spLocks noGrp="1"/>
          </p:cNvSpPr>
          <p:nvPr>
            <p:ph type="body"/>
          </p:nvPr>
        </p:nvSpPr>
        <p:spPr>
          <a:xfrm>
            <a:off x="503640" y="1326240"/>
            <a:ext cx="4426200" cy="1839600"/>
          </a:xfrm>
          <a:prstGeom prst="rect">
            <a:avLst/>
          </a:prstGeom>
        </p:spPr>
        <p:txBody>
          <a:bodyPr lIns="0" tIns="0" rIns="0" bIns="0">
            <a:normAutofit/>
          </a:bodyPr>
          <a:lstStyle/>
          <a:p>
            <a:endParaRPr lang="en-GB" sz="3200" b="0" strike="noStrike" spc="-1">
              <a:latin typeface="Arial" panose="020B0604020202090204"/>
            </a:endParaRPr>
          </a:p>
        </p:txBody>
      </p:sp>
      <p:sp>
        <p:nvSpPr>
          <p:cNvPr id="53" name="PlaceHolder 3"/>
          <p:cNvSpPr>
            <a:spLocks noGrp="1"/>
          </p:cNvSpPr>
          <p:nvPr>
            <p:ph type="body"/>
          </p:nvPr>
        </p:nvSpPr>
        <p:spPr>
          <a:xfrm>
            <a:off x="5151600" y="1326240"/>
            <a:ext cx="4426200" cy="3856680"/>
          </a:xfrm>
          <a:prstGeom prst="rect">
            <a:avLst/>
          </a:prstGeom>
        </p:spPr>
        <p:txBody>
          <a:bodyPr lIns="0" tIns="0" rIns="0" bIns="0">
            <a:normAutofit/>
          </a:bodyPr>
          <a:lstStyle/>
          <a:p>
            <a:endParaRPr lang="en-GB" sz="3200" b="0" strike="noStrike" spc="-1">
              <a:latin typeface="Arial" panose="020B0604020202090204"/>
            </a:endParaRPr>
          </a:p>
        </p:txBody>
      </p:sp>
      <p:sp>
        <p:nvSpPr>
          <p:cNvPr id="54" name="PlaceHolder 4"/>
          <p:cNvSpPr>
            <a:spLocks noGrp="1"/>
          </p:cNvSpPr>
          <p:nvPr>
            <p:ph type="body"/>
          </p:nvPr>
        </p:nvSpPr>
        <p:spPr>
          <a:xfrm>
            <a:off x="503640" y="3341160"/>
            <a:ext cx="4426200" cy="1839600"/>
          </a:xfrm>
          <a:prstGeom prst="rect">
            <a:avLst/>
          </a:prstGeom>
        </p:spPr>
        <p:txBody>
          <a:bodyPr lIns="0" tIns="0" rIns="0" bIns="0">
            <a:normAutofit/>
          </a:bodyPr>
          <a:lstStyle/>
          <a:p>
            <a:endParaRPr lang="en-GB" sz="3200" b="0" strike="noStrike" spc="-1">
              <a:latin typeface="Arial" panose="020B060402020209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panose="020B0604020202090204"/>
            </a:endParaRPr>
          </a:p>
        </p:txBody>
      </p:sp>
      <p:sp>
        <p:nvSpPr>
          <p:cNvPr id="4" name="PlaceHolder 2"/>
          <p:cNvSpPr>
            <a:spLocks noGrp="1"/>
          </p:cNvSpPr>
          <p:nvPr>
            <p:ph type="subTitle"/>
          </p:nvPr>
        </p:nvSpPr>
        <p:spPr>
          <a:xfrm>
            <a:off x="503640" y="1326240"/>
            <a:ext cx="9070560" cy="3856680"/>
          </a:xfrm>
          <a:prstGeom prst="rect">
            <a:avLst/>
          </a:prstGeom>
        </p:spPr>
        <p:txBody>
          <a:bodyPr lIns="0" tIns="0" rIns="0" bIns="0" anchor="ctr">
            <a:noAutofit/>
          </a:bodyPr>
          <a:lstStyle/>
          <a:p>
            <a:pPr algn="ctr"/>
            <a:endParaRPr lang="en-GB" sz="3200" b="0" strike="noStrike" spc="-1">
              <a:latin typeface="Arial" panose="020B060402020209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panose="020B0604020202090204"/>
            </a:endParaRPr>
          </a:p>
        </p:txBody>
      </p:sp>
      <p:sp>
        <p:nvSpPr>
          <p:cNvPr id="56" name="PlaceHolder 2"/>
          <p:cNvSpPr>
            <a:spLocks noGrp="1"/>
          </p:cNvSpPr>
          <p:nvPr>
            <p:ph type="body"/>
          </p:nvPr>
        </p:nvSpPr>
        <p:spPr>
          <a:xfrm>
            <a:off x="503640" y="1326240"/>
            <a:ext cx="4426200" cy="3856680"/>
          </a:xfrm>
          <a:prstGeom prst="rect">
            <a:avLst/>
          </a:prstGeom>
        </p:spPr>
        <p:txBody>
          <a:bodyPr lIns="0" tIns="0" rIns="0" bIns="0">
            <a:normAutofit/>
          </a:bodyPr>
          <a:lstStyle/>
          <a:p>
            <a:endParaRPr lang="en-GB" sz="3200" b="0" strike="noStrike" spc="-1">
              <a:latin typeface="Arial" panose="020B0604020202090204"/>
            </a:endParaRPr>
          </a:p>
        </p:txBody>
      </p:sp>
      <p:sp>
        <p:nvSpPr>
          <p:cNvPr id="57" name="PlaceHolder 3"/>
          <p:cNvSpPr>
            <a:spLocks noGrp="1"/>
          </p:cNvSpPr>
          <p:nvPr>
            <p:ph type="body"/>
          </p:nvPr>
        </p:nvSpPr>
        <p:spPr>
          <a:xfrm>
            <a:off x="5151600" y="1326240"/>
            <a:ext cx="4426200" cy="1839600"/>
          </a:xfrm>
          <a:prstGeom prst="rect">
            <a:avLst/>
          </a:prstGeom>
        </p:spPr>
        <p:txBody>
          <a:bodyPr lIns="0" tIns="0" rIns="0" bIns="0">
            <a:normAutofit/>
          </a:bodyPr>
          <a:lstStyle/>
          <a:p>
            <a:endParaRPr lang="en-GB" sz="3200" b="0" strike="noStrike" spc="-1">
              <a:latin typeface="Arial" panose="020B0604020202090204"/>
            </a:endParaRPr>
          </a:p>
        </p:txBody>
      </p:sp>
      <p:sp>
        <p:nvSpPr>
          <p:cNvPr id="58" name="PlaceHolder 4"/>
          <p:cNvSpPr>
            <a:spLocks noGrp="1"/>
          </p:cNvSpPr>
          <p:nvPr>
            <p:ph type="body"/>
          </p:nvPr>
        </p:nvSpPr>
        <p:spPr>
          <a:xfrm>
            <a:off x="5151600" y="3341160"/>
            <a:ext cx="4426200" cy="1839600"/>
          </a:xfrm>
          <a:prstGeom prst="rect">
            <a:avLst/>
          </a:prstGeom>
        </p:spPr>
        <p:txBody>
          <a:bodyPr lIns="0" tIns="0" rIns="0" bIns="0">
            <a:normAutofit/>
          </a:bodyPr>
          <a:lstStyle/>
          <a:p>
            <a:endParaRPr lang="en-GB" sz="3200" b="0" strike="noStrike" spc="-1">
              <a:latin typeface="Arial" panose="020B060402020209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panose="020B0604020202090204"/>
            </a:endParaRPr>
          </a:p>
        </p:txBody>
      </p:sp>
      <p:sp>
        <p:nvSpPr>
          <p:cNvPr id="60" name="PlaceHolder 2"/>
          <p:cNvSpPr>
            <a:spLocks noGrp="1"/>
          </p:cNvSpPr>
          <p:nvPr>
            <p:ph type="body"/>
          </p:nvPr>
        </p:nvSpPr>
        <p:spPr>
          <a:xfrm>
            <a:off x="503640" y="1326240"/>
            <a:ext cx="4426200" cy="1839600"/>
          </a:xfrm>
          <a:prstGeom prst="rect">
            <a:avLst/>
          </a:prstGeom>
        </p:spPr>
        <p:txBody>
          <a:bodyPr lIns="0" tIns="0" rIns="0" bIns="0">
            <a:normAutofit/>
          </a:bodyPr>
          <a:lstStyle/>
          <a:p>
            <a:endParaRPr lang="en-GB" sz="3200" b="0" strike="noStrike" spc="-1">
              <a:latin typeface="Arial" panose="020B0604020202090204"/>
            </a:endParaRPr>
          </a:p>
        </p:txBody>
      </p:sp>
      <p:sp>
        <p:nvSpPr>
          <p:cNvPr id="61" name="PlaceHolder 3"/>
          <p:cNvSpPr>
            <a:spLocks noGrp="1"/>
          </p:cNvSpPr>
          <p:nvPr>
            <p:ph type="body"/>
          </p:nvPr>
        </p:nvSpPr>
        <p:spPr>
          <a:xfrm>
            <a:off x="5151600" y="1326240"/>
            <a:ext cx="4426200" cy="1839600"/>
          </a:xfrm>
          <a:prstGeom prst="rect">
            <a:avLst/>
          </a:prstGeom>
        </p:spPr>
        <p:txBody>
          <a:bodyPr lIns="0" tIns="0" rIns="0" bIns="0">
            <a:normAutofit/>
          </a:bodyPr>
          <a:lstStyle/>
          <a:p>
            <a:endParaRPr lang="en-GB" sz="3200" b="0" strike="noStrike" spc="-1">
              <a:latin typeface="Arial" panose="020B0604020202090204"/>
            </a:endParaRPr>
          </a:p>
        </p:txBody>
      </p:sp>
      <p:sp>
        <p:nvSpPr>
          <p:cNvPr id="62" name="PlaceHolder 4"/>
          <p:cNvSpPr>
            <a:spLocks noGrp="1"/>
          </p:cNvSpPr>
          <p:nvPr>
            <p:ph type="body"/>
          </p:nvPr>
        </p:nvSpPr>
        <p:spPr>
          <a:xfrm>
            <a:off x="503640" y="3341160"/>
            <a:ext cx="9070560" cy="1839600"/>
          </a:xfrm>
          <a:prstGeom prst="rect">
            <a:avLst/>
          </a:prstGeom>
        </p:spPr>
        <p:txBody>
          <a:bodyPr lIns="0" tIns="0" rIns="0" bIns="0">
            <a:normAutofit/>
          </a:bodyPr>
          <a:lstStyle/>
          <a:p>
            <a:endParaRPr lang="en-GB" sz="3200" b="0" strike="noStrike" spc="-1">
              <a:latin typeface="Arial" panose="020B060402020209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panose="020B0604020202090204"/>
            </a:endParaRPr>
          </a:p>
        </p:txBody>
      </p:sp>
      <p:sp>
        <p:nvSpPr>
          <p:cNvPr id="64" name="PlaceHolder 2"/>
          <p:cNvSpPr>
            <a:spLocks noGrp="1"/>
          </p:cNvSpPr>
          <p:nvPr>
            <p:ph type="body"/>
          </p:nvPr>
        </p:nvSpPr>
        <p:spPr>
          <a:xfrm>
            <a:off x="503640" y="1326240"/>
            <a:ext cx="9070560" cy="1839600"/>
          </a:xfrm>
          <a:prstGeom prst="rect">
            <a:avLst/>
          </a:prstGeom>
        </p:spPr>
        <p:txBody>
          <a:bodyPr lIns="0" tIns="0" rIns="0" bIns="0">
            <a:normAutofit/>
          </a:bodyPr>
          <a:lstStyle/>
          <a:p>
            <a:endParaRPr lang="en-GB" sz="3200" b="0" strike="noStrike" spc="-1">
              <a:latin typeface="Arial" panose="020B0604020202090204"/>
            </a:endParaRPr>
          </a:p>
        </p:txBody>
      </p:sp>
      <p:sp>
        <p:nvSpPr>
          <p:cNvPr id="65" name="PlaceHolder 3"/>
          <p:cNvSpPr>
            <a:spLocks noGrp="1"/>
          </p:cNvSpPr>
          <p:nvPr>
            <p:ph type="body"/>
          </p:nvPr>
        </p:nvSpPr>
        <p:spPr>
          <a:xfrm>
            <a:off x="503640" y="3341160"/>
            <a:ext cx="9070560" cy="1839600"/>
          </a:xfrm>
          <a:prstGeom prst="rect">
            <a:avLst/>
          </a:prstGeom>
        </p:spPr>
        <p:txBody>
          <a:bodyPr lIns="0" tIns="0" rIns="0" bIns="0">
            <a:normAutofit/>
          </a:bodyPr>
          <a:lstStyle/>
          <a:p>
            <a:endParaRPr lang="en-GB" sz="3200" b="0" strike="noStrike" spc="-1">
              <a:latin typeface="Arial" panose="020B060402020209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panose="020B0604020202090204"/>
            </a:endParaRPr>
          </a:p>
        </p:txBody>
      </p:sp>
      <p:sp>
        <p:nvSpPr>
          <p:cNvPr id="67" name="PlaceHolder 2"/>
          <p:cNvSpPr>
            <a:spLocks noGrp="1"/>
          </p:cNvSpPr>
          <p:nvPr>
            <p:ph type="body"/>
          </p:nvPr>
        </p:nvSpPr>
        <p:spPr>
          <a:xfrm>
            <a:off x="503640" y="1326240"/>
            <a:ext cx="4426200" cy="1839600"/>
          </a:xfrm>
          <a:prstGeom prst="rect">
            <a:avLst/>
          </a:prstGeom>
        </p:spPr>
        <p:txBody>
          <a:bodyPr lIns="0" tIns="0" rIns="0" bIns="0">
            <a:normAutofit/>
          </a:bodyPr>
          <a:lstStyle/>
          <a:p>
            <a:endParaRPr lang="en-GB" sz="3200" b="0" strike="noStrike" spc="-1">
              <a:latin typeface="Arial" panose="020B0604020202090204"/>
            </a:endParaRPr>
          </a:p>
        </p:txBody>
      </p:sp>
      <p:sp>
        <p:nvSpPr>
          <p:cNvPr id="68" name="PlaceHolder 3"/>
          <p:cNvSpPr>
            <a:spLocks noGrp="1"/>
          </p:cNvSpPr>
          <p:nvPr>
            <p:ph type="body"/>
          </p:nvPr>
        </p:nvSpPr>
        <p:spPr>
          <a:xfrm>
            <a:off x="5151600" y="1326240"/>
            <a:ext cx="4426200" cy="1839600"/>
          </a:xfrm>
          <a:prstGeom prst="rect">
            <a:avLst/>
          </a:prstGeom>
        </p:spPr>
        <p:txBody>
          <a:bodyPr lIns="0" tIns="0" rIns="0" bIns="0">
            <a:normAutofit/>
          </a:bodyPr>
          <a:lstStyle/>
          <a:p>
            <a:endParaRPr lang="en-GB" sz="3200" b="0" strike="noStrike" spc="-1">
              <a:latin typeface="Arial" panose="020B0604020202090204"/>
            </a:endParaRPr>
          </a:p>
        </p:txBody>
      </p:sp>
      <p:sp>
        <p:nvSpPr>
          <p:cNvPr id="69" name="PlaceHolder 4"/>
          <p:cNvSpPr>
            <a:spLocks noGrp="1"/>
          </p:cNvSpPr>
          <p:nvPr>
            <p:ph type="body"/>
          </p:nvPr>
        </p:nvSpPr>
        <p:spPr>
          <a:xfrm>
            <a:off x="503640" y="3341160"/>
            <a:ext cx="4426200" cy="1839600"/>
          </a:xfrm>
          <a:prstGeom prst="rect">
            <a:avLst/>
          </a:prstGeom>
        </p:spPr>
        <p:txBody>
          <a:bodyPr lIns="0" tIns="0" rIns="0" bIns="0">
            <a:normAutofit/>
          </a:bodyPr>
          <a:lstStyle/>
          <a:p>
            <a:endParaRPr lang="en-GB" sz="3200" b="0" strike="noStrike" spc="-1">
              <a:latin typeface="Arial" panose="020B0604020202090204"/>
            </a:endParaRPr>
          </a:p>
        </p:txBody>
      </p:sp>
      <p:sp>
        <p:nvSpPr>
          <p:cNvPr id="70" name="PlaceHolder 5"/>
          <p:cNvSpPr>
            <a:spLocks noGrp="1"/>
          </p:cNvSpPr>
          <p:nvPr>
            <p:ph type="body"/>
          </p:nvPr>
        </p:nvSpPr>
        <p:spPr>
          <a:xfrm>
            <a:off x="5151600" y="3341160"/>
            <a:ext cx="4426200" cy="1839600"/>
          </a:xfrm>
          <a:prstGeom prst="rect">
            <a:avLst/>
          </a:prstGeom>
        </p:spPr>
        <p:txBody>
          <a:bodyPr lIns="0" tIns="0" rIns="0" bIns="0">
            <a:normAutofit/>
          </a:bodyPr>
          <a:lstStyle/>
          <a:p>
            <a:endParaRPr lang="en-GB" sz="3200" b="0" strike="noStrike" spc="-1">
              <a:latin typeface="Arial" panose="020B060402020209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panose="020B0604020202090204"/>
            </a:endParaRPr>
          </a:p>
        </p:txBody>
      </p:sp>
      <p:sp>
        <p:nvSpPr>
          <p:cNvPr id="72" name="PlaceHolder 2"/>
          <p:cNvSpPr>
            <a:spLocks noGrp="1"/>
          </p:cNvSpPr>
          <p:nvPr>
            <p:ph type="body"/>
          </p:nvPr>
        </p:nvSpPr>
        <p:spPr>
          <a:xfrm>
            <a:off x="503640" y="1326240"/>
            <a:ext cx="2920320" cy="1839600"/>
          </a:xfrm>
          <a:prstGeom prst="rect">
            <a:avLst/>
          </a:prstGeom>
        </p:spPr>
        <p:txBody>
          <a:bodyPr lIns="0" tIns="0" rIns="0" bIns="0">
            <a:normAutofit/>
          </a:bodyPr>
          <a:lstStyle/>
          <a:p>
            <a:endParaRPr lang="en-GB" sz="3200" b="0" strike="noStrike" spc="-1">
              <a:latin typeface="Arial" panose="020B0604020202090204"/>
            </a:endParaRPr>
          </a:p>
        </p:txBody>
      </p:sp>
      <p:sp>
        <p:nvSpPr>
          <p:cNvPr id="73" name="PlaceHolder 3"/>
          <p:cNvSpPr>
            <a:spLocks noGrp="1"/>
          </p:cNvSpPr>
          <p:nvPr>
            <p:ph type="body"/>
          </p:nvPr>
        </p:nvSpPr>
        <p:spPr>
          <a:xfrm>
            <a:off x="3570480" y="1326240"/>
            <a:ext cx="2920320" cy="1839600"/>
          </a:xfrm>
          <a:prstGeom prst="rect">
            <a:avLst/>
          </a:prstGeom>
        </p:spPr>
        <p:txBody>
          <a:bodyPr lIns="0" tIns="0" rIns="0" bIns="0">
            <a:normAutofit/>
          </a:bodyPr>
          <a:lstStyle/>
          <a:p>
            <a:endParaRPr lang="en-GB" sz="3200" b="0" strike="noStrike" spc="-1">
              <a:latin typeface="Arial" panose="020B0604020202090204"/>
            </a:endParaRPr>
          </a:p>
        </p:txBody>
      </p:sp>
      <p:sp>
        <p:nvSpPr>
          <p:cNvPr id="74" name="PlaceHolder 4"/>
          <p:cNvSpPr>
            <a:spLocks noGrp="1"/>
          </p:cNvSpPr>
          <p:nvPr>
            <p:ph type="body"/>
          </p:nvPr>
        </p:nvSpPr>
        <p:spPr>
          <a:xfrm>
            <a:off x="6636960" y="1326240"/>
            <a:ext cx="2920320" cy="1839600"/>
          </a:xfrm>
          <a:prstGeom prst="rect">
            <a:avLst/>
          </a:prstGeom>
        </p:spPr>
        <p:txBody>
          <a:bodyPr lIns="0" tIns="0" rIns="0" bIns="0">
            <a:normAutofit/>
          </a:bodyPr>
          <a:lstStyle/>
          <a:p>
            <a:endParaRPr lang="en-GB" sz="3200" b="0" strike="noStrike" spc="-1">
              <a:latin typeface="Arial" panose="020B0604020202090204"/>
            </a:endParaRPr>
          </a:p>
        </p:txBody>
      </p:sp>
      <p:sp>
        <p:nvSpPr>
          <p:cNvPr id="75" name="PlaceHolder 5"/>
          <p:cNvSpPr>
            <a:spLocks noGrp="1"/>
          </p:cNvSpPr>
          <p:nvPr>
            <p:ph type="body"/>
          </p:nvPr>
        </p:nvSpPr>
        <p:spPr>
          <a:xfrm>
            <a:off x="503640" y="3341160"/>
            <a:ext cx="2920320" cy="1839600"/>
          </a:xfrm>
          <a:prstGeom prst="rect">
            <a:avLst/>
          </a:prstGeom>
        </p:spPr>
        <p:txBody>
          <a:bodyPr lIns="0" tIns="0" rIns="0" bIns="0">
            <a:normAutofit/>
          </a:bodyPr>
          <a:lstStyle/>
          <a:p>
            <a:endParaRPr lang="en-GB" sz="3200" b="0" strike="noStrike" spc="-1">
              <a:latin typeface="Arial" panose="020B0604020202090204"/>
            </a:endParaRPr>
          </a:p>
        </p:txBody>
      </p:sp>
      <p:sp>
        <p:nvSpPr>
          <p:cNvPr id="76" name="PlaceHolder 6"/>
          <p:cNvSpPr>
            <a:spLocks noGrp="1"/>
          </p:cNvSpPr>
          <p:nvPr>
            <p:ph type="body"/>
          </p:nvPr>
        </p:nvSpPr>
        <p:spPr>
          <a:xfrm>
            <a:off x="3570480" y="3341160"/>
            <a:ext cx="2920320" cy="1839600"/>
          </a:xfrm>
          <a:prstGeom prst="rect">
            <a:avLst/>
          </a:prstGeom>
        </p:spPr>
        <p:txBody>
          <a:bodyPr lIns="0" tIns="0" rIns="0" bIns="0">
            <a:normAutofit/>
          </a:bodyPr>
          <a:lstStyle/>
          <a:p>
            <a:endParaRPr lang="en-GB" sz="3200" b="0" strike="noStrike" spc="-1">
              <a:latin typeface="Arial" panose="020B0604020202090204"/>
            </a:endParaRPr>
          </a:p>
        </p:txBody>
      </p:sp>
      <p:sp>
        <p:nvSpPr>
          <p:cNvPr id="77" name="PlaceHolder 7"/>
          <p:cNvSpPr>
            <a:spLocks noGrp="1"/>
          </p:cNvSpPr>
          <p:nvPr>
            <p:ph type="body"/>
          </p:nvPr>
        </p:nvSpPr>
        <p:spPr>
          <a:xfrm>
            <a:off x="6636960" y="3341160"/>
            <a:ext cx="2920320" cy="1839600"/>
          </a:xfrm>
          <a:prstGeom prst="rect">
            <a:avLst/>
          </a:prstGeom>
        </p:spPr>
        <p:txBody>
          <a:bodyPr lIns="0" tIns="0" rIns="0" bIns="0">
            <a:normAutofit/>
          </a:bodyPr>
          <a:lstStyle/>
          <a:p>
            <a:endParaRPr lang="en-GB" sz="3200" b="0" strike="noStrike" spc="-1">
              <a:latin typeface="Arial" panose="020B060402020209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panose="020B0604020202090204"/>
            </a:endParaRPr>
          </a:p>
        </p:txBody>
      </p:sp>
      <p:sp>
        <p:nvSpPr>
          <p:cNvPr id="6" name="PlaceHolder 2"/>
          <p:cNvSpPr>
            <a:spLocks noGrp="1"/>
          </p:cNvSpPr>
          <p:nvPr>
            <p:ph type="body"/>
          </p:nvPr>
        </p:nvSpPr>
        <p:spPr>
          <a:xfrm>
            <a:off x="503640" y="1326240"/>
            <a:ext cx="9070560" cy="3856680"/>
          </a:xfrm>
          <a:prstGeom prst="rect">
            <a:avLst/>
          </a:prstGeom>
        </p:spPr>
        <p:txBody>
          <a:bodyPr lIns="0" tIns="0" rIns="0" bIns="0">
            <a:normAutofit/>
          </a:bodyPr>
          <a:lstStyle/>
          <a:p>
            <a:endParaRPr lang="en-GB" sz="3200" b="0" strike="noStrike" spc="-1">
              <a:latin typeface="Arial" panose="020B060402020209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panose="020B0604020202090204"/>
            </a:endParaRPr>
          </a:p>
        </p:txBody>
      </p:sp>
      <p:sp>
        <p:nvSpPr>
          <p:cNvPr id="8" name="PlaceHolder 2"/>
          <p:cNvSpPr>
            <a:spLocks noGrp="1"/>
          </p:cNvSpPr>
          <p:nvPr>
            <p:ph type="body"/>
          </p:nvPr>
        </p:nvSpPr>
        <p:spPr>
          <a:xfrm>
            <a:off x="503640" y="1326240"/>
            <a:ext cx="4426200" cy="3856680"/>
          </a:xfrm>
          <a:prstGeom prst="rect">
            <a:avLst/>
          </a:prstGeom>
        </p:spPr>
        <p:txBody>
          <a:bodyPr lIns="0" tIns="0" rIns="0" bIns="0">
            <a:normAutofit/>
          </a:bodyPr>
          <a:lstStyle/>
          <a:p>
            <a:endParaRPr lang="en-GB" sz="3200" b="0" strike="noStrike" spc="-1">
              <a:latin typeface="Arial" panose="020B0604020202090204"/>
            </a:endParaRPr>
          </a:p>
        </p:txBody>
      </p:sp>
      <p:sp>
        <p:nvSpPr>
          <p:cNvPr id="9" name="PlaceHolder 3"/>
          <p:cNvSpPr>
            <a:spLocks noGrp="1"/>
          </p:cNvSpPr>
          <p:nvPr>
            <p:ph type="body"/>
          </p:nvPr>
        </p:nvSpPr>
        <p:spPr>
          <a:xfrm>
            <a:off x="5151600" y="1326240"/>
            <a:ext cx="4426200" cy="3856680"/>
          </a:xfrm>
          <a:prstGeom prst="rect">
            <a:avLst/>
          </a:prstGeom>
        </p:spPr>
        <p:txBody>
          <a:bodyPr lIns="0" tIns="0" rIns="0" bIns="0">
            <a:normAutofit/>
          </a:bodyPr>
          <a:lstStyle/>
          <a:p>
            <a:endParaRPr lang="en-GB" sz="3200" b="0" strike="noStrike" spc="-1">
              <a:latin typeface="Arial" panose="020B060402020209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panose="020B060402020209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079640" y="225720"/>
            <a:ext cx="8494560" cy="4386600"/>
          </a:xfrm>
          <a:prstGeom prst="rect">
            <a:avLst/>
          </a:prstGeom>
        </p:spPr>
        <p:txBody>
          <a:bodyPr lIns="0" tIns="0" rIns="0" bIns="0" anchor="ctr">
            <a:noAutofit/>
          </a:bodyPr>
          <a:lstStyle/>
          <a:p>
            <a:pPr algn="ctr"/>
            <a:endParaRPr lang="en-GB" sz="3200" b="0" strike="noStrike" spc="-1">
              <a:latin typeface="Arial" panose="020B060402020209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panose="020B0604020202090204"/>
            </a:endParaRPr>
          </a:p>
        </p:txBody>
      </p:sp>
      <p:sp>
        <p:nvSpPr>
          <p:cNvPr id="13" name="PlaceHolder 2"/>
          <p:cNvSpPr>
            <a:spLocks noGrp="1"/>
          </p:cNvSpPr>
          <p:nvPr>
            <p:ph type="body"/>
          </p:nvPr>
        </p:nvSpPr>
        <p:spPr>
          <a:xfrm>
            <a:off x="503640" y="1326240"/>
            <a:ext cx="4426200" cy="1839600"/>
          </a:xfrm>
          <a:prstGeom prst="rect">
            <a:avLst/>
          </a:prstGeom>
        </p:spPr>
        <p:txBody>
          <a:bodyPr lIns="0" tIns="0" rIns="0" bIns="0">
            <a:normAutofit/>
          </a:bodyPr>
          <a:lstStyle/>
          <a:p>
            <a:endParaRPr lang="en-GB" sz="3200" b="0" strike="noStrike" spc="-1">
              <a:latin typeface="Arial" panose="020B0604020202090204"/>
            </a:endParaRPr>
          </a:p>
        </p:txBody>
      </p:sp>
      <p:sp>
        <p:nvSpPr>
          <p:cNvPr id="14" name="PlaceHolder 3"/>
          <p:cNvSpPr>
            <a:spLocks noGrp="1"/>
          </p:cNvSpPr>
          <p:nvPr>
            <p:ph type="body"/>
          </p:nvPr>
        </p:nvSpPr>
        <p:spPr>
          <a:xfrm>
            <a:off x="5151600" y="1326240"/>
            <a:ext cx="4426200" cy="3856680"/>
          </a:xfrm>
          <a:prstGeom prst="rect">
            <a:avLst/>
          </a:prstGeom>
        </p:spPr>
        <p:txBody>
          <a:bodyPr lIns="0" tIns="0" rIns="0" bIns="0">
            <a:normAutofit/>
          </a:bodyPr>
          <a:lstStyle/>
          <a:p>
            <a:endParaRPr lang="en-GB" sz="3200" b="0" strike="noStrike" spc="-1">
              <a:latin typeface="Arial" panose="020B0604020202090204"/>
            </a:endParaRPr>
          </a:p>
        </p:txBody>
      </p:sp>
      <p:sp>
        <p:nvSpPr>
          <p:cNvPr id="15" name="PlaceHolder 4"/>
          <p:cNvSpPr>
            <a:spLocks noGrp="1"/>
          </p:cNvSpPr>
          <p:nvPr>
            <p:ph type="body"/>
          </p:nvPr>
        </p:nvSpPr>
        <p:spPr>
          <a:xfrm>
            <a:off x="503640" y="3341160"/>
            <a:ext cx="4426200" cy="1839600"/>
          </a:xfrm>
          <a:prstGeom prst="rect">
            <a:avLst/>
          </a:prstGeom>
        </p:spPr>
        <p:txBody>
          <a:bodyPr lIns="0" tIns="0" rIns="0" bIns="0">
            <a:normAutofit/>
          </a:bodyPr>
          <a:lstStyle/>
          <a:p>
            <a:endParaRPr lang="en-GB" sz="3200" b="0" strike="noStrike" spc="-1">
              <a:latin typeface="Arial" panose="020B060402020209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panose="020B0604020202090204"/>
            </a:endParaRPr>
          </a:p>
        </p:txBody>
      </p:sp>
      <p:sp>
        <p:nvSpPr>
          <p:cNvPr id="17" name="PlaceHolder 2"/>
          <p:cNvSpPr>
            <a:spLocks noGrp="1"/>
          </p:cNvSpPr>
          <p:nvPr>
            <p:ph type="body"/>
          </p:nvPr>
        </p:nvSpPr>
        <p:spPr>
          <a:xfrm>
            <a:off x="503640" y="1326240"/>
            <a:ext cx="4426200" cy="3856680"/>
          </a:xfrm>
          <a:prstGeom prst="rect">
            <a:avLst/>
          </a:prstGeom>
        </p:spPr>
        <p:txBody>
          <a:bodyPr lIns="0" tIns="0" rIns="0" bIns="0">
            <a:normAutofit/>
          </a:bodyPr>
          <a:lstStyle/>
          <a:p>
            <a:endParaRPr lang="en-GB" sz="3200" b="0" strike="noStrike" spc="-1">
              <a:latin typeface="Arial" panose="020B0604020202090204"/>
            </a:endParaRPr>
          </a:p>
        </p:txBody>
      </p:sp>
      <p:sp>
        <p:nvSpPr>
          <p:cNvPr id="18" name="PlaceHolder 3"/>
          <p:cNvSpPr>
            <a:spLocks noGrp="1"/>
          </p:cNvSpPr>
          <p:nvPr>
            <p:ph type="body"/>
          </p:nvPr>
        </p:nvSpPr>
        <p:spPr>
          <a:xfrm>
            <a:off x="5151600" y="1326240"/>
            <a:ext cx="4426200" cy="1839600"/>
          </a:xfrm>
          <a:prstGeom prst="rect">
            <a:avLst/>
          </a:prstGeom>
        </p:spPr>
        <p:txBody>
          <a:bodyPr lIns="0" tIns="0" rIns="0" bIns="0">
            <a:normAutofit/>
          </a:bodyPr>
          <a:lstStyle/>
          <a:p>
            <a:endParaRPr lang="en-GB" sz="3200" b="0" strike="noStrike" spc="-1">
              <a:latin typeface="Arial" panose="020B0604020202090204"/>
            </a:endParaRPr>
          </a:p>
        </p:txBody>
      </p:sp>
      <p:sp>
        <p:nvSpPr>
          <p:cNvPr id="19" name="PlaceHolder 4"/>
          <p:cNvSpPr>
            <a:spLocks noGrp="1"/>
          </p:cNvSpPr>
          <p:nvPr>
            <p:ph type="body"/>
          </p:nvPr>
        </p:nvSpPr>
        <p:spPr>
          <a:xfrm>
            <a:off x="5151600" y="3341160"/>
            <a:ext cx="4426200" cy="1839600"/>
          </a:xfrm>
          <a:prstGeom prst="rect">
            <a:avLst/>
          </a:prstGeom>
        </p:spPr>
        <p:txBody>
          <a:bodyPr lIns="0" tIns="0" rIns="0" bIns="0">
            <a:normAutofit/>
          </a:bodyPr>
          <a:lstStyle/>
          <a:p>
            <a:endParaRPr lang="en-GB" sz="3200" b="0" strike="noStrike" spc="-1">
              <a:latin typeface="Arial" panose="020B060402020209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panose="020B0604020202090204"/>
            </a:endParaRPr>
          </a:p>
        </p:txBody>
      </p:sp>
      <p:sp>
        <p:nvSpPr>
          <p:cNvPr id="21" name="PlaceHolder 2"/>
          <p:cNvSpPr>
            <a:spLocks noGrp="1"/>
          </p:cNvSpPr>
          <p:nvPr>
            <p:ph type="body"/>
          </p:nvPr>
        </p:nvSpPr>
        <p:spPr>
          <a:xfrm>
            <a:off x="503640" y="1326240"/>
            <a:ext cx="4426200" cy="1839600"/>
          </a:xfrm>
          <a:prstGeom prst="rect">
            <a:avLst/>
          </a:prstGeom>
        </p:spPr>
        <p:txBody>
          <a:bodyPr lIns="0" tIns="0" rIns="0" bIns="0">
            <a:normAutofit/>
          </a:bodyPr>
          <a:lstStyle/>
          <a:p>
            <a:endParaRPr lang="en-GB" sz="3200" b="0" strike="noStrike" spc="-1">
              <a:latin typeface="Arial" panose="020B0604020202090204"/>
            </a:endParaRPr>
          </a:p>
        </p:txBody>
      </p:sp>
      <p:sp>
        <p:nvSpPr>
          <p:cNvPr id="22" name="PlaceHolder 3"/>
          <p:cNvSpPr>
            <a:spLocks noGrp="1"/>
          </p:cNvSpPr>
          <p:nvPr>
            <p:ph type="body"/>
          </p:nvPr>
        </p:nvSpPr>
        <p:spPr>
          <a:xfrm>
            <a:off x="5151600" y="1326240"/>
            <a:ext cx="4426200" cy="1839600"/>
          </a:xfrm>
          <a:prstGeom prst="rect">
            <a:avLst/>
          </a:prstGeom>
        </p:spPr>
        <p:txBody>
          <a:bodyPr lIns="0" tIns="0" rIns="0" bIns="0">
            <a:normAutofit/>
          </a:bodyPr>
          <a:lstStyle/>
          <a:p>
            <a:endParaRPr lang="en-GB" sz="3200" b="0" strike="noStrike" spc="-1">
              <a:latin typeface="Arial" panose="020B0604020202090204"/>
            </a:endParaRPr>
          </a:p>
        </p:txBody>
      </p:sp>
      <p:sp>
        <p:nvSpPr>
          <p:cNvPr id="23" name="PlaceHolder 4"/>
          <p:cNvSpPr>
            <a:spLocks noGrp="1"/>
          </p:cNvSpPr>
          <p:nvPr>
            <p:ph type="body"/>
          </p:nvPr>
        </p:nvSpPr>
        <p:spPr>
          <a:xfrm>
            <a:off x="503640" y="3341160"/>
            <a:ext cx="9070560" cy="1839600"/>
          </a:xfrm>
          <a:prstGeom prst="rect">
            <a:avLst/>
          </a:prstGeom>
        </p:spPr>
        <p:txBody>
          <a:bodyPr lIns="0" tIns="0" rIns="0" bIns="0">
            <a:normAutofit/>
          </a:bodyPr>
          <a:lstStyle/>
          <a:p>
            <a:endParaRPr lang="en-GB" sz="3200" b="0" strike="noStrike" spc="-1">
              <a:latin typeface="Arial" panose="020B060402020209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1.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p:nvPr/>
        </p:nvPicPr>
        <p:blipFill>
          <a:blip r:embed="rId13"/>
          <a:stretch>
            <a:fillRect/>
          </a:stretch>
        </p:blipFill>
        <p:spPr>
          <a:xfrm>
            <a:off x="179640" y="215640"/>
            <a:ext cx="791640" cy="863640"/>
          </a:xfrm>
          <a:prstGeom prst="rect">
            <a:avLst/>
          </a:prstGeom>
          <a:ln>
            <a:noFill/>
          </a:ln>
        </p:spPr>
      </p:pic>
      <p:sp>
        <p:nvSpPr>
          <p:cNvPr id="4"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r>
              <a:rPr lang="en-GB" sz="1800" b="0" strike="noStrike" spc="-1">
                <a:latin typeface="Arial" panose="020B0604020202090204"/>
              </a:rPr>
              <a:t>Click to edit the title text format</a:t>
            </a:r>
            <a:endParaRPr lang="en-GB" sz="1800" b="0" strike="noStrike" spc="-1">
              <a:latin typeface="Arial" panose="020B0604020202090204"/>
            </a:endParaRPr>
          </a:p>
        </p:txBody>
      </p:sp>
      <p:sp>
        <p:nvSpPr>
          <p:cNvPr id="2" name="PlaceHolder 2"/>
          <p:cNvSpPr>
            <a:spLocks noGrp="1"/>
          </p:cNvSpPr>
          <p:nvPr>
            <p:ph type="body"/>
          </p:nvPr>
        </p:nvSpPr>
        <p:spPr>
          <a:xfrm>
            <a:off x="503640" y="1326240"/>
            <a:ext cx="9071280" cy="328824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GB" sz="3200" b="0" strike="noStrike" spc="-1">
                <a:latin typeface="Arial" panose="020B0604020202090204"/>
              </a:rPr>
              <a:t>Click to edit the outline text format</a:t>
            </a:r>
            <a:endParaRPr lang="en-GB" sz="3200" b="0" strike="noStrike" spc="-1">
              <a:latin typeface="Arial" panose="020B0604020202090204"/>
            </a:endParaRPr>
          </a:p>
          <a:p>
            <a:pPr marL="864235" lvl="1" indent="-323850">
              <a:spcBef>
                <a:spcPts val="1130"/>
              </a:spcBef>
              <a:buClr>
                <a:srgbClr val="000000"/>
              </a:buClr>
              <a:buSzPct val="75000"/>
              <a:buFont typeface="Symbol" charset="2"/>
              <a:buChar char=""/>
            </a:pPr>
            <a:r>
              <a:rPr lang="en-GB" sz="2800" b="0" strike="noStrike" spc="-1">
                <a:latin typeface="Arial" panose="020B0604020202090204"/>
              </a:rPr>
              <a:t>Second Outline Level</a:t>
            </a:r>
            <a:endParaRPr lang="en-GB" sz="2800" b="0" strike="noStrike" spc="-1">
              <a:latin typeface="Arial" panose="020B0604020202090204"/>
            </a:endParaRPr>
          </a:p>
          <a:p>
            <a:pPr marL="1296035" lvl="2" indent="-288290">
              <a:spcBef>
                <a:spcPts val="850"/>
              </a:spcBef>
              <a:buClr>
                <a:srgbClr val="000000"/>
              </a:buClr>
              <a:buSzPct val="45000"/>
              <a:buFont typeface="Wingdings" panose="05000000000000000000" pitchFamily="2" charset="2"/>
              <a:buChar char=""/>
            </a:pPr>
            <a:r>
              <a:rPr lang="en-GB" sz="2400" b="0" strike="noStrike" spc="-1">
                <a:latin typeface="Arial" panose="020B0604020202090204"/>
              </a:rPr>
              <a:t>Third Outline Level</a:t>
            </a:r>
            <a:endParaRPr lang="en-GB" sz="2400" b="0" strike="noStrike" spc="-1">
              <a:latin typeface="Arial" panose="020B0604020202090204"/>
            </a:endParaRPr>
          </a:p>
          <a:p>
            <a:pPr marL="1727835" lvl="3" indent="-215900">
              <a:spcBef>
                <a:spcPts val="565"/>
              </a:spcBef>
              <a:buClr>
                <a:srgbClr val="000000"/>
              </a:buClr>
              <a:buSzPct val="75000"/>
              <a:buFont typeface="Symbol" charset="2"/>
              <a:buChar char=""/>
            </a:pPr>
            <a:r>
              <a:rPr lang="en-GB" sz="2000" b="0" strike="noStrike" spc="-1">
                <a:latin typeface="Arial" panose="020B0604020202090204"/>
              </a:rPr>
              <a:t>Fourth Outline Level</a:t>
            </a:r>
            <a:endParaRPr lang="en-GB" sz="2000" b="0" strike="noStrike" spc="-1">
              <a:latin typeface="Arial" panose="020B0604020202090204"/>
            </a:endParaRPr>
          </a:p>
          <a:p>
            <a:pPr marL="2160270" lvl="4" indent="-215900">
              <a:spcBef>
                <a:spcPts val="280"/>
              </a:spcBef>
              <a:buClr>
                <a:srgbClr val="000000"/>
              </a:buClr>
              <a:buSzPct val="45000"/>
              <a:buFont typeface="Wingdings" panose="05000000000000000000" pitchFamily="2" charset="2"/>
              <a:buChar char=""/>
            </a:pPr>
            <a:r>
              <a:rPr lang="en-GB" sz="2000" b="0" strike="noStrike" spc="-1">
                <a:latin typeface="Arial" panose="020B0604020202090204"/>
              </a:rPr>
              <a:t>Fifth Outline Level</a:t>
            </a:r>
            <a:endParaRPr lang="en-GB" sz="2000" b="0" strike="noStrike" spc="-1">
              <a:latin typeface="Arial" panose="020B0604020202090204"/>
            </a:endParaRPr>
          </a:p>
          <a:p>
            <a:pPr marL="2592070" lvl="5" indent="-215900">
              <a:spcBef>
                <a:spcPts val="280"/>
              </a:spcBef>
              <a:buClr>
                <a:srgbClr val="000000"/>
              </a:buClr>
              <a:buSzPct val="45000"/>
              <a:buFont typeface="Wingdings" panose="05000000000000000000" pitchFamily="2" charset="2"/>
              <a:buChar char=""/>
            </a:pPr>
            <a:r>
              <a:rPr lang="en-GB" sz="2000" b="0" strike="noStrike" spc="-1">
                <a:latin typeface="Arial" panose="020B0604020202090204"/>
              </a:rPr>
              <a:t>Sixth Outline Level</a:t>
            </a:r>
            <a:endParaRPr lang="en-GB" sz="2000" b="0" strike="noStrike" spc="-1">
              <a:latin typeface="Arial" panose="020B0604020202090204"/>
            </a:endParaRPr>
          </a:p>
          <a:p>
            <a:pPr marL="3023870" lvl="6" indent="-215900">
              <a:spcBef>
                <a:spcPts val="280"/>
              </a:spcBef>
              <a:buClr>
                <a:srgbClr val="000000"/>
              </a:buClr>
              <a:buSzPct val="45000"/>
              <a:buFont typeface="Wingdings" panose="05000000000000000000" pitchFamily="2" charset="2"/>
              <a:buChar char=""/>
            </a:pPr>
            <a:r>
              <a:rPr lang="en-GB" sz="2000" b="0" strike="noStrike" spc="-1">
                <a:latin typeface="Arial" panose="020B0604020202090204"/>
              </a:rPr>
              <a:t>Seventh Outline Level</a:t>
            </a:r>
            <a:endParaRPr lang="en-GB" sz="2000" b="0" strike="noStrike" spc="-1">
              <a:latin typeface="Arial" panose="020B060402020209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9" name="Picture 38"/>
          <p:cNvPicPr/>
          <p:nvPr/>
        </p:nvPicPr>
        <p:blipFill>
          <a:blip r:embed="rId13"/>
          <a:stretch>
            <a:fillRect/>
          </a:stretch>
        </p:blipFill>
        <p:spPr>
          <a:xfrm>
            <a:off x="179640" y="215640"/>
            <a:ext cx="791640" cy="863640"/>
          </a:xfrm>
          <a:prstGeom prst="rect">
            <a:avLst/>
          </a:prstGeom>
          <a:ln>
            <a:noFill/>
          </a:ln>
        </p:spPr>
      </p:pic>
      <p:sp>
        <p:nvSpPr>
          <p:cNvPr id="40"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r>
              <a:rPr lang="en-GB" sz="1800" b="0" strike="noStrike" spc="-1">
                <a:latin typeface="Arial" panose="020B0604020202090204"/>
              </a:rPr>
              <a:t>Click to edit the title text format</a:t>
            </a:r>
            <a:endParaRPr lang="en-GB" sz="1800" b="0" strike="noStrike" spc="-1">
              <a:latin typeface="Arial" panose="020B0604020202090204"/>
            </a:endParaRPr>
          </a:p>
        </p:txBody>
      </p:sp>
      <p:sp>
        <p:nvSpPr>
          <p:cNvPr id="41" name="PlaceHolder 2"/>
          <p:cNvSpPr>
            <a:spLocks noGrp="1"/>
          </p:cNvSpPr>
          <p:nvPr>
            <p:ph type="body"/>
          </p:nvPr>
        </p:nvSpPr>
        <p:spPr>
          <a:xfrm>
            <a:off x="503640" y="1326240"/>
            <a:ext cx="9070560" cy="3856680"/>
          </a:xfrm>
          <a:prstGeom prst="rect">
            <a:avLst/>
          </a:prstGeom>
        </p:spPr>
        <p:txBody>
          <a:bodyPr lIns="0" tIns="0" rIns="0" bIns="0">
            <a:normAutofit/>
          </a:bodyPr>
          <a:lstStyle/>
          <a:p>
            <a:pPr marL="431800" indent="-323850" algn="ctr">
              <a:spcBef>
                <a:spcPts val="1415"/>
              </a:spcBef>
              <a:buClr>
                <a:srgbClr val="000000"/>
              </a:buClr>
              <a:buSzPct val="45000"/>
              <a:buFont typeface="Wingdings" panose="05000000000000000000" pitchFamily="2" charset="2"/>
              <a:buChar char=""/>
            </a:pPr>
            <a:r>
              <a:rPr lang="en-GB" sz="1800" b="0" strike="noStrike" spc="-1">
                <a:latin typeface="Arial" panose="020B0604020202090204"/>
              </a:rPr>
              <a:t>Click to edit the outline text format</a:t>
            </a:r>
            <a:endParaRPr lang="en-GB" sz="1800" b="0" strike="noStrike" spc="-1">
              <a:latin typeface="Arial" panose="020B0604020202090204"/>
            </a:endParaRPr>
          </a:p>
          <a:p>
            <a:pPr marL="864235" lvl="1" indent="-323850" algn="ctr">
              <a:spcBef>
                <a:spcPts val="1130"/>
              </a:spcBef>
              <a:buClr>
                <a:srgbClr val="000000"/>
              </a:buClr>
              <a:buSzPct val="75000"/>
              <a:buFont typeface="Symbol" charset="2"/>
              <a:buChar char=""/>
            </a:pPr>
            <a:r>
              <a:rPr lang="en-GB" sz="1800" b="0" strike="noStrike" spc="-1">
                <a:latin typeface="Arial" panose="020B0604020202090204"/>
              </a:rPr>
              <a:t>Second Outline Level</a:t>
            </a:r>
            <a:endParaRPr lang="en-GB" sz="1800" b="0" strike="noStrike" spc="-1">
              <a:latin typeface="Arial" panose="020B0604020202090204"/>
            </a:endParaRPr>
          </a:p>
          <a:p>
            <a:pPr marL="1296035" lvl="2" indent="-288290" algn="ctr">
              <a:spcBef>
                <a:spcPts val="850"/>
              </a:spcBef>
              <a:buClr>
                <a:srgbClr val="000000"/>
              </a:buClr>
              <a:buSzPct val="45000"/>
              <a:buFont typeface="Wingdings" panose="05000000000000000000" pitchFamily="2" charset="2"/>
              <a:buChar char=""/>
            </a:pPr>
            <a:r>
              <a:rPr lang="en-GB" sz="1800" b="0" strike="noStrike" spc="-1">
                <a:latin typeface="Arial" panose="020B0604020202090204"/>
              </a:rPr>
              <a:t>Third Outline Level</a:t>
            </a:r>
            <a:endParaRPr lang="en-GB" sz="1800" b="0" strike="noStrike" spc="-1">
              <a:latin typeface="Arial" panose="020B0604020202090204"/>
            </a:endParaRPr>
          </a:p>
          <a:p>
            <a:pPr marL="1727835" lvl="3" indent="-215900" algn="ctr">
              <a:spcBef>
                <a:spcPts val="565"/>
              </a:spcBef>
              <a:buClr>
                <a:srgbClr val="000000"/>
              </a:buClr>
              <a:buSzPct val="75000"/>
              <a:buFont typeface="Symbol" charset="2"/>
              <a:buChar char=""/>
            </a:pPr>
            <a:r>
              <a:rPr lang="en-GB" sz="1800" b="0" strike="noStrike" spc="-1">
                <a:latin typeface="Arial" panose="020B0604020202090204"/>
              </a:rPr>
              <a:t>Fourth Outline Level</a:t>
            </a:r>
            <a:endParaRPr lang="en-GB" sz="1800" b="0" strike="noStrike" spc="-1">
              <a:latin typeface="Arial" panose="020B0604020202090204"/>
            </a:endParaRPr>
          </a:p>
          <a:p>
            <a:pPr marL="2160270" lvl="4" indent="-215900" algn="ctr">
              <a:spcBef>
                <a:spcPts val="280"/>
              </a:spcBef>
              <a:buClr>
                <a:srgbClr val="000000"/>
              </a:buClr>
              <a:buSzPct val="45000"/>
              <a:buFont typeface="Wingdings" panose="05000000000000000000" pitchFamily="2" charset="2"/>
              <a:buChar char=""/>
            </a:pPr>
            <a:r>
              <a:rPr lang="en-GB" sz="1800" b="0" strike="noStrike" spc="-1">
                <a:latin typeface="Arial" panose="020B0604020202090204"/>
              </a:rPr>
              <a:t>Fifth Outline Level</a:t>
            </a:r>
            <a:endParaRPr lang="en-GB" sz="1800" b="0" strike="noStrike" spc="-1">
              <a:latin typeface="Arial" panose="020B0604020202090204"/>
            </a:endParaRPr>
          </a:p>
          <a:p>
            <a:pPr marL="2592070" lvl="5" indent="-215900" algn="ctr">
              <a:spcBef>
                <a:spcPts val="280"/>
              </a:spcBef>
              <a:buClr>
                <a:srgbClr val="000000"/>
              </a:buClr>
              <a:buSzPct val="45000"/>
              <a:buFont typeface="Wingdings" panose="05000000000000000000" pitchFamily="2" charset="2"/>
              <a:buChar char=""/>
            </a:pPr>
            <a:r>
              <a:rPr lang="en-GB" sz="1800" b="0" strike="noStrike" spc="-1">
                <a:latin typeface="Arial" panose="020B0604020202090204"/>
              </a:rPr>
              <a:t>Sixth Outline Level</a:t>
            </a:r>
            <a:endParaRPr lang="en-GB" sz="1800" b="0" strike="noStrike" spc="-1">
              <a:latin typeface="Arial" panose="020B0604020202090204"/>
            </a:endParaRPr>
          </a:p>
          <a:p>
            <a:pPr marL="3023870" lvl="6" indent="-215900" algn="ctr">
              <a:spcBef>
                <a:spcPts val="280"/>
              </a:spcBef>
              <a:buClr>
                <a:srgbClr val="000000"/>
              </a:buClr>
              <a:buSzPct val="45000"/>
              <a:buFont typeface="Wingdings" panose="05000000000000000000" pitchFamily="2" charset="2"/>
              <a:buChar char=""/>
            </a:pPr>
            <a:r>
              <a:rPr lang="en-GB" sz="1800" b="0" strike="noStrike" spc="-1">
                <a:latin typeface="Arial" panose="020B0604020202090204"/>
              </a:rPr>
              <a:t>Seventh Outline Level</a:t>
            </a:r>
            <a:endParaRPr lang="en-GB" sz="1800" b="0" strike="noStrike" spc="-1">
              <a:latin typeface="Arial" panose="020B060402020209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GIF"/></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6208888" y="4391280"/>
            <a:ext cx="3365311" cy="791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GB" sz="2800" b="1" spc="-1" dirty="0" smtClean="0">
                <a:latin typeface="Times New Roman" panose="02020503050405090304" pitchFamily="18" charset="0"/>
                <a:cs typeface="Times New Roman" panose="02020503050405090304" pitchFamily="18" charset="0"/>
              </a:rPr>
              <a:t>OMBUYA D.O.</a:t>
            </a:r>
            <a:endParaRPr lang="en-GB" sz="2800" b="0" strike="noStrike" spc="-1" dirty="0">
              <a:latin typeface="Times New Roman" panose="02020503050405090304" pitchFamily="18" charset="0"/>
              <a:cs typeface="Times New Roman" panose="02020503050405090304" pitchFamily="18" charset="0"/>
            </a:endParaRPr>
          </a:p>
        </p:txBody>
      </p:sp>
      <p:sp>
        <p:nvSpPr>
          <p:cNvPr id="119" name="CustomShape 2"/>
          <p:cNvSpPr/>
          <p:nvPr/>
        </p:nvSpPr>
        <p:spPr>
          <a:xfrm>
            <a:off x="1079640" y="359640"/>
            <a:ext cx="8278920" cy="791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GB" sz="3200" b="1" strike="noStrike" spc="-1" dirty="0" smtClean="0">
                <a:latin typeface="Times New Roman" panose="02020503050405090304" pitchFamily="18" charset="0"/>
                <a:cs typeface="Times New Roman" panose="02020503050405090304" pitchFamily="18" charset="0"/>
              </a:rPr>
              <a:t>COMP 224/INTE 216/BBIT 216</a:t>
            </a:r>
            <a:endParaRPr lang="en-GB" sz="3200" b="0" strike="noStrike" spc="-1" dirty="0">
              <a:latin typeface="Times New Roman" panose="02020503050405090304" pitchFamily="18" charset="0"/>
              <a:cs typeface="Times New Roman" panose="02020503050405090304" pitchFamily="18" charset="0"/>
            </a:endParaRPr>
          </a:p>
        </p:txBody>
      </p:sp>
      <p:sp>
        <p:nvSpPr>
          <p:cNvPr id="120" name="CustomShape 3"/>
          <p:cNvSpPr/>
          <p:nvPr/>
        </p:nvSpPr>
        <p:spPr>
          <a:xfrm>
            <a:off x="503640" y="1295640"/>
            <a:ext cx="9070560" cy="1223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GB" sz="2800" b="1" strike="noStrike" spc="-1" dirty="0" smtClean="0">
                <a:latin typeface="Times New Roman" panose="02020503050405090304" pitchFamily="18" charset="0"/>
                <a:cs typeface="Times New Roman" panose="02020503050405090304" pitchFamily="18" charset="0"/>
              </a:rPr>
              <a:t>COMPUTER ORGANIZATION AND ARCHITECTURE</a:t>
            </a:r>
            <a:endParaRPr lang="en-GB" sz="2800" b="0" strike="noStrike" spc="-1" dirty="0">
              <a:latin typeface="Times New Roman" panose="02020503050405090304" pitchFamily="18" charset="0"/>
              <a:cs typeface="Times New Roman" panose="02020503050405090304" pitchFamily="18" charset="0"/>
            </a:endParaRPr>
          </a:p>
        </p:txBody>
      </p:sp>
      <p:sp>
        <p:nvSpPr>
          <p:cNvPr id="121" name="CustomShape 4"/>
          <p:cNvSpPr/>
          <p:nvPr/>
        </p:nvSpPr>
        <p:spPr>
          <a:xfrm>
            <a:off x="503640" y="2891520"/>
            <a:ext cx="9070560" cy="911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GB" sz="2800" b="1" strike="noStrike" spc="-1" dirty="0" smtClean="0">
                <a:latin typeface="Times New Roman" panose="02020503050405090304" pitchFamily="18" charset="0"/>
                <a:cs typeface="Times New Roman" panose="02020503050405090304" pitchFamily="18" charset="0"/>
              </a:rPr>
              <a:t>LECTURE TWO</a:t>
            </a:r>
            <a:endParaRPr lang="en-GB" sz="2800" b="1" strike="noStrike" spc="-1" dirty="0" smtClean="0">
              <a:latin typeface="Times New Roman" panose="02020503050405090304" pitchFamily="18" charset="0"/>
              <a:cs typeface="Times New Roman" panose="02020503050405090304" pitchFamily="18" charset="0"/>
            </a:endParaRPr>
          </a:p>
          <a:p>
            <a:pPr algn="ctr">
              <a:lnSpc>
                <a:spcPct val="100000"/>
              </a:lnSpc>
            </a:pPr>
            <a:r>
              <a:rPr lang="en-GB" sz="2800" b="1" spc="-1" dirty="0" smtClean="0">
                <a:latin typeface="Times New Roman" panose="02020503050405090304" pitchFamily="18" charset="0"/>
                <a:cs typeface="Times New Roman" panose="02020503050405090304" pitchFamily="18" charset="0"/>
              </a:rPr>
              <a:t>ARCHITECTURE OF A MICROCOMPUTER SYSTEM</a:t>
            </a:r>
            <a:endParaRPr lang="en-GB" sz="2800" b="0" strike="noStrike" spc="-1" dirty="0">
              <a:latin typeface="Times New Roman" panose="02020503050405090304" pitchFamily="18" charset="0"/>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549275" y="214630"/>
            <a:ext cx="9294495" cy="5136515"/>
          </a:xfrm>
        </p:spPr>
        <p:txBody>
          <a:bodyPr/>
          <a:lstStyle/>
          <a:p>
            <a:pPr algn="just"/>
            <a:endParaRPr lang="en-US" sz="2400" b="1" dirty="0" smtClean="0">
              <a:latin typeface="Times New Roman" panose="02020503050405090304" pitchFamily="18" charset="0"/>
              <a:cs typeface="Times New Roman" panose="02020503050405090304" pitchFamily="18" charset="0"/>
            </a:endParaRPr>
          </a:p>
          <a:p>
            <a:pPr algn="just"/>
            <a:endParaRPr lang="en-US" sz="2400" b="1" dirty="0" smtClean="0">
              <a:latin typeface="Times New Roman" panose="02020503050405090304" pitchFamily="18" charset="0"/>
              <a:cs typeface="Times New Roman" panose="02020503050405090304" pitchFamily="18" charset="0"/>
            </a:endParaRPr>
          </a:p>
          <a:p>
            <a:pPr algn="just"/>
            <a:endParaRPr lang="en-US" sz="2400" b="1" dirty="0" smtClean="0">
              <a:latin typeface="Times New Roman" panose="02020503050405090304" pitchFamily="18" charset="0"/>
              <a:cs typeface="Times New Roman" panose="02020503050405090304" pitchFamily="18" charset="0"/>
            </a:endParaRPr>
          </a:p>
          <a:p>
            <a:pPr algn="just"/>
            <a:r>
              <a:rPr lang="en-US" sz="2400" b="1" dirty="0" smtClean="0">
                <a:latin typeface="Times New Roman" panose="02020503050405090304" pitchFamily="18" charset="0"/>
                <a:cs typeface="Times New Roman" panose="02020503050405090304" pitchFamily="18" charset="0"/>
              </a:rPr>
              <a:t>Parallel input/output controller </a:t>
            </a:r>
            <a:r>
              <a:rPr lang="en-US" sz="2400" dirty="0" smtClean="0">
                <a:latin typeface="Times New Roman" panose="02020503050405090304" pitchFamily="18" charset="0"/>
                <a:cs typeface="Times New Roman" panose="02020503050405090304" pitchFamily="18" charset="0"/>
              </a:rPr>
              <a:t>maintains information exchange with peripheral devices, which send data in the parallel form. Examples of such devices are printers, display monitor, hard and floppy disk memories, keyboard. The activity of the controller is supervised by the microprocessor, which intervenes on each transfer of data by execution of respective instructions of data read or write from (to) the controller. The controller itself transfers data from its internal memory (registers) to peripheral devices.</a:t>
            </a:r>
            <a:endParaRPr lang="en-US" sz="2400" dirty="0" smtClean="0">
              <a:latin typeface="Times New Roman" panose="02020503050405090304" pitchFamily="18" charset="0"/>
              <a:cs typeface="Times New Roman" panose="02020503050405090304" pitchFamily="18" charset="0"/>
            </a:endParaRPr>
          </a:p>
          <a:p>
            <a:pPr marL="0" indent="0" algn="just">
              <a:buNone/>
            </a:pPr>
            <a:endParaRPr lang="en-US" sz="2400" dirty="0">
              <a:latin typeface="Times New Roman" panose="02020503050405090304" pitchFamily="18" charset="0"/>
              <a:cs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p:txBody>
          <a:bodyPr/>
          <a:lstStyle/>
          <a:p>
            <a:pPr marL="0" indent="0" algn="just">
              <a:buNone/>
            </a:pPr>
            <a:endParaRPr lang="en-US" sz="2400" b="1" dirty="0" smtClean="0">
              <a:latin typeface="Times New Roman" panose="02020503050405090304" pitchFamily="18" charset="0"/>
              <a:cs typeface="Times New Roman" panose="02020503050405090304" pitchFamily="18" charset="0"/>
            </a:endParaRPr>
          </a:p>
          <a:p>
            <a:pPr marL="0" indent="0" algn="just">
              <a:buNone/>
            </a:pPr>
            <a:r>
              <a:rPr lang="en-US" sz="2400" b="1" dirty="0" smtClean="0">
                <a:latin typeface="Times New Roman" panose="02020503050405090304" pitchFamily="18" charset="0"/>
                <a:cs typeface="Times New Roman" panose="02020503050405090304" pitchFamily="18" charset="0"/>
              </a:rPr>
              <a:t>The serial input/output controller </a:t>
            </a:r>
            <a:r>
              <a:rPr lang="en-US" sz="2400" dirty="0" smtClean="0">
                <a:latin typeface="Times New Roman" panose="02020503050405090304" pitchFamily="18" charset="0"/>
                <a:cs typeface="Times New Roman" panose="02020503050405090304" pitchFamily="18" charset="0"/>
              </a:rPr>
              <a:t>maintains information exchange with peripheral devices, which send data in the serial form. Examples of such devices are a mouse and a modem for interconnections through telephone network. The controller implements in hardware conversion of serial data into their parallel form and vice versa (with the use of serial/parallel registers). The functioning of the controller is controlled by the microprocessor, which intervenes on each termination of data conversion by execution of respective data read or write instructions. </a:t>
            </a:r>
            <a:endParaRPr lang="en-US" sz="2400" dirty="0" smtClean="0">
              <a:latin typeface="Times New Roman" panose="02020503050405090304" pitchFamily="18" charset="0"/>
              <a:cs typeface="Times New Roman" panose="02020503050405090304" pitchFamily="18" charset="0"/>
            </a:endParaRPr>
          </a:p>
          <a:p>
            <a:pPr algn="just"/>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p:txBody>
          <a:bodyPr/>
          <a:lstStyle/>
          <a:p>
            <a:pPr marL="0" indent="0" algn="just">
              <a:buNone/>
            </a:pPr>
            <a:endParaRPr lang="en-US" sz="2400" dirty="0" smtClean="0">
              <a:latin typeface="Times New Roman" panose="02020503050405090304" pitchFamily="18" charset="0"/>
              <a:cs typeface="Times New Roman" panose="02020503050405090304" pitchFamily="18" charset="0"/>
            </a:endParaRPr>
          </a:p>
          <a:p>
            <a:pPr marL="0" indent="0" algn="just">
              <a:buNone/>
            </a:pPr>
            <a:endParaRPr lang="en-US" sz="2400" dirty="0" smtClean="0">
              <a:latin typeface="Times New Roman" panose="02020503050405090304" pitchFamily="18" charset="0"/>
              <a:cs typeface="Times New Roman" panose="02020503050405090304" pitchFamily="18" charset="0"/>
            </a:endParaRPr>
          </a:p>
          <a:p>
            <a:pPr marL="0" indent="0" algn="just">
              <a:buNone/>
            </a:pPr>
            <a:r>
              <a:rPr lang="en-US" sz="2400" dirty="0" smtClean="0">
                <a:latin typeface="Times New Roman" panose="02020503050405090304" pitchFamily="18" charset="0"/>
                <a:cs typeface="Times New Roman" panose="02020503050405090304" pitchFamily="18" charset="0"/>
              </a:rPr>
              <a:t>Interrupt controller provides servicing interrupts coming in parallel from many external devices. Its task consists in receiving interrupt requests, registering them, performing selection to choose one which is to be serviced by the processor. The controller communicates with the processor to enable sending the identifier of the selected interrupt and to exchange control signals. The interrupt controller is supervised by the processor, which services the interrupt after receiving the interrupt from the controller.</a:t>
            </a:r>
            <a:endParaRPr lang="en-US" sz="2400" dirty="0" smtClean="0">
              <a:latin typeface="Times New Roman" panose="02020503050405090304" pitchFamily="18" charset="0"/>
              <a:cs typeface="Times New Roman" panose="02020503050405090304" pitchFamily="18" charset="0"/>
            </a:endParaRPr>
          </a:p>
          <a:p>
            <a:pPr marL="0" indent="0" algn="just">
              <a:buNone/>
            </a:pP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1196622" y="237067"/>
            <a:ext cx="8377578" cy="5305777"/>
          </a:xfrm>
        </p:spPr>
        <p:txBody>
          <a:bodyPr/>
          <a:lstStyle/>
          <a:p>
            <a:pPr algn="just"/>
            <a:endParaRPr lang="en-US" sz="2400" b="1" dirty="0" smtClean="0">
              <a:latin typeface="Times New Roman" panose="02020503050405090304" pitchFamily="18" charset="0"/>
              <a:cs typeface="Times New Roman" panose="02020503050405090304" pitchFamily="18" charset="0"/>
            </a:endParaRPr>
          </a:p>
          <a:p>
            <a:pPr algn="just"/>
            <a:endParaRPr lang="en-US" sz="2400" b="1" dirty="0" smtClean="0">
              <a:latin typeface="Times New Roman" panose="02020503050405090304" pitchFamily="18" charset="0"/>
              <a:cs typeface="Times New Roman" panose="02020503050405090304" pitchFamily="18" charset="0"/>
            </a:endParaRPr>
          </a:p>
          <a:p>
            <a:pPr algn="just"/>
            <a:endParaRPr lang="en-US" sz="2400" b="1" dirty="0" smtClean="0">
              <a:latin typeface="Times New Roman" panose="02020503050405090304" pitchFamily="18" charset="0"/>
              <a:cs typeface="Times New Roman" panose="02020503050405090304" pitchFamily="18" charset="0"/>
            </a:endParaRPr>
          </a:p>
          <a:p>
            <a:pPr algn="just"/>
            <a:r>
              <a:rPr lang="en-US" sz="2400" b="1" dirty="0" smtClean="0">
                <a:latin typeface="Times New Roman" panose="02020503050405090304" pitchFamily="18" charset="0"/>
                <a:cs typeface="Times New Roman" panose="02020503050405090304" pitchFamily="18" charset="0"/>
              </a:rPr>
              <a:t>The DMA controller e</a:t>
            </a:r>
            <a:r>
              <a:rPr lang="en-US" sz="2400" dirty="0" smtClean="0">
                <a:latin typeface="Times New Roman" panose="02020503050405090304" pitchFamily="18" charset="0"/>
                <a:cs typeface="Times New Roman" panose="02020503050405090304" pitchFamily="18" charset="0"/>
              </a:rPr>
              <a:t>nables parallel data exchange between external devices and the operational memory without involvement of the processor. This controller enables autonomous data transfers to/from operational memory. These transfers do not engage the processor, which can proceed with computations at the same time. </a:t>
            </a:r>
            <a:endParaRPr lang="en-US" sz="2400" dirty="0" smtClean="0">
              <a:latin typeface="Times New Roman" panose="02020503050405090304" pitchFamily="18" charset="0"/>
              <a:cs typeface="Times New Roman" panose="02020503050405090304" pitchFamily="18" charset="0"/>
            </a:endParaRPr>
          </a:p>
          <a:p>
            <a:pPr algn="just"/>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latin typeface="Times New Roman" panose="02020503050405090304" pitchFamily="18" charset="0"/>
                <a:cs typeface="Times New Roman" panose="02020503050405090304" pitchFamily="18" charset="0"/>
              </a:rPr>
              <a:t>The 8085 microprocessor architecture</a:t>
            </a:r>
            <a:endParaRPr lang="en-US" sz="3600" b="1" dirty="0">
              <a:latin typeface="Times New Roman" panose="02020503050405090304" pitchFamily="18" charset="0"/>
              <a:cs typeface="Times New Roman" panose="02020503050405090304" pitchFamily="18" charset="0"/>
            </a:endParaRPr>
          </a:p>
        </p:txBody>
      </p:sp>
      <p:sp>
        <p:nvSpPr>
          <p:cNvPr id="3" name="Subtitle 2"/>
          <p:cNvSpPr>
            <a:spLocks noGrp="1"/>
          </p:cNvSpPr>
          <p:nvPr>
            <p:ph type="subTitle"/>
          </p:nvPr>
        </p:nvSpPr>
        <p:spPr>
          <a:xfrm>
            <a:off x="307975" y="1027430"/>
            <a:ext cx="9265920" cy="4037330"/>
          </a:xfrm>
        </p:spPr>
        <p:txBody>
          <a:bodyPr>
            <a:normAutofit lnSpcReduction="10000"/>
          </a:bodyPr>
          <a:lstStyle/>
          <a:p>
            <a:pPr algn="just"/>
            <a:r>
              <a:rPr lang="en-US" sz="2400" dirty="0" smtClean="0">
                <a:latin typeface="Times New Roman" panose="02020503050405090304" pitchFamily="18" charset="0"/>
                <a:cs typeface="Times New Roman" panose="02020503050405090304" pitchFamily="18" charset="0"/>
              </a:rPr>
              <a:t>Generally, the 8085 is an 8-bit microprocessor, and it was launched by Intel team in the year of 1976 with the help of NMOS technology. </a:t>
            </a:r>
            <a:endParaRPr lang="en-US" sz="2400" dirty="0" smtClean="0">
              <a:latin typeface="Times New Roman" panose="02020503050405090304" pitchFamily="18" charset="0"/>
              <a:cs typeface="Times New Roman" panose="02020503050405090304" pitchFamily="18" charset="0"/>
            </a:endParaRPr>
          </a:p>
          <a:p>
            <a:pPr marL="0" indent="0" algn="just">
              <a:buNone/>
            </a:pPr>
            <a:r>
              <a:rPr lang="en-US" sz="2400" b="1" dirty="0" smtClean="0">
                <a:latin typeface="Times New Roman" panose="02020503050405090304" pitchFamily="18" charset="0"/>
                <a:cs typeface="Times New Roman" panose="02020503050405090304" pitchFamily="18" charset="0"/>
              </a:rPr>
              <a:t>Its Configuration:</a:t>
            </a:r>
            <a:endParaRPr lang="en-US" sz="2400" b="1" dirty="0" smtClean="0">
              <a:latin typeface="Times New Roman" panose="02020503050405090304" pitchFamily="18" charset="0"/>
              <a:cs typeface="Times New Roman" panose="02020503050405090304" pitchFamily="18" charset="0"/>
            </a:endParaRPr>
          </a:p>
          <a:p>
            <a:r>
              <a:rPr lang="en-US" sz="2400" dirty="0" smtClean="0">
                <a:latin typeface="Times New Roman" panose="02020503050405090304" pitchFamily="18" charset="0"/>
                <a:cs typeface="Times New Roman" panose="02020503050405090304" pitchFamily="18" charset="0"/>
              </a:rPr>
              <a:t>8-bit data bus</a:t>
            </a:r>
            <a:endParaRPr lang="en-US" sz="2400" dirty="0" smtClean="0">
              <a:latin typeface="Times New Roman" panose="02020503050405090304" pitchFamily="18" charset="0"/>
              <a:cs typeface="Times New Roman" panose="02020503050405090304" pitchFamily="18" charset="0"/>
            </a:endParaRPr>
          </a:p>
          <a:p>
            <a:r>
              <a:rPr lang="en-US" sz="2400" dirty="0" smtClean="0">
                <a:latin typeface="Times New Roman" panose="02020503050405090304" pitchFamily="18" charset="0"/>
                <a:cs typeface="Times New Roman" panose="02020503050405090304" pitchFamily="18" charset="0"/>
              </a:rPr>
              <a:t>16-bit address bus, which can address </a:t>
            </a:r>
            <a:r>
              <a:rPr lang="en-US" sz="2400" dirty="0" err="1" smtClean="0">
                <a:latin typeface="Times New Roman" panose="02020503050405090304" pitchFamily="18" charset="0"/>
                <a:cs typeface="Times New Roman" panose="02020503050405090304" pitchFamily="18" charset="0"/>
              </a:rPr>
              <a:t>upto</a:t>
            </a:r>
            <a:r>
              <a:rPr lang="en-US" sz="2400" dirty="0" smtClean="0">
                <a:latin typeface="Times New Roman" panose="02020503050405090304" pitchFamily="18" charset="0"/>
                <a:cs typeface="Times New Roman" panose="02020503050405090304" pitchFamily="18" charset="0"/>
              </a:rPr>
              <a:t> 64KB</a:t>
            </a:r>
            <a:endParaRPr lang="en-US" sz="2400" dirty="0" smtClean="0">
              <a:latin typeface="Times New Roman" panose="02020503050405090304" pitchFamily="18" charset="0"/>
              <a:cs typeface="Times New Roman" panose="02020503050405090304" pitchFamily="18" charset="0"/>
            </a:endParaRPr>
          </a:p>
          <a:p>
            <a:r>
              <a:rPr lang="en-US" sz="2400" dirty="0" smtClean="0">
                <a:latin typeface="Times New Roman" panose="02020503050405090304" pitchFamily="18" charset="0"/>
                <a:cs typeface="Times New Roman" panose="02020503050405090304" pitchFamily="18" charset="0"/>
              </a:rPr>
              <a:t>A 16-bit program counter</a:t>
            </a:r>
            <a:endParaRPr lang="en-US" sz="2400" dirty="0" smtClean="0">
              <a:latin typeface="Times New Roman" panose="02020503050405090304" pitchFamily="18" charset="0"/>
              <a:cs typeface="Times New Roman" panose="02020503050405090304" pitchFamily="18" charset="0"/>
            </a:endParaRPr>
          </a:p>
          <a:p>
            <a:r>
              <a:rPr lang="en-US" sz="2400" dirty="0" smtClean="0">
                <a:latin typeface="Times New Roman" panose="02020503050405090304" pitchFamily="18" charset="0"/>
                <a:cs typeface="Times New Roman" panose="02020503050405090304" pitchFamily="18" charset="0"/>
              </a:rPr>
              <a:t>A 16-bit stack pointer</a:t>
            </a:r>
            <a:endParaRPr lang="en-US" sz="2400" dirty="0" smtClean="0">
              <a:latin typeface="Times New Roman" panose="02020503050405090304" pitchFamily="18" charset="0"/>
              <a:cs typeface="Times New Roman" panose="02020503050405090304" pitchFamily="18" charset="0"/>
            </a:endParaRPr>
          </a:p>
          <a:p>
            <a:r>
              <a:rPr lang="en-US" sz="2400" dirty="0" smtClean="0">
                <a:latin typeface="Times New Roman" panose="02020503050405090304" pitchFamily="18" charset="0"/>
                <a:cs typeface="Times New Roman" panose="02020503050405090304" pitchFamily="18" charset="0"/>
              </a:rPr>
              <a:t>Six 8-bit registers arranged in pairs: BC, DE, HL</a:t>
            </a:r>
            <a:endParaRPr lang="en-US" sz="2400" dirty="0" smtClean="0">
              <a:latin typeface="Times New Roman" panose="02020503050405090304" pitchFamily="18" charset="0"/>
              <a:cs typeface="Times New Roman" panose="02020503050405090304" pitchFamily="18" charset="0"/>
            </a:endParaRPr>
          </a:p>
          <a:p>
            <a:r>
              <a:rPr lang="en-US" sz="2400" dirty="0" smtClean="0">
                <a:latin typeface="Times New Roman" panose="02020503050405090304" pitchFamily="18" charset="0"/>
                <a:cs typeface="Times New Roman" panose="02020503050405090304" pitchFamily="18" charset="0"/>
              </a:rPr>
              <a:t>Requires +5V supply to operate at 3.2 MHZ single phase clock</a:t>
            </a:r>
            <a:endParaRPr lang="en-US" sz="2400" dirty="0" smtClean="0">
              <a:latin typeface="Times New Roman" panose="02020503050405090304" pitchFamily="18" charset="0"/>
              <a:cs typeface="Times New Roman" panose="02020503050405090304" pitchFamily="18" charset="0"/>
            </a:endParaRPr>
          </a:p>
          <a:p>
            <a:pPr marL="0" indent="0">
              <a:buNone/>
            </a:pPr>
            <a:r>
              <a:rPr lang="en-US" sz="2400" dirty="0" smtClean="0">
                <a:latin typeface="Times New Roman" panose="02020503050405090304" pitchFamily="18" charset="0"/>
                <a:cs typeface="Times New Roman" panose="02020503050405090304" pitchFamily="18" charset="0"/>
              </a:rPr>
              <a:t>It is used in washing machines, microwave ovens, mobile phones, etc.</a:t>
            </a:r>
            <a:endParaRPr lang="en-US" sz="2400" dirty="0" smtClean="0">
              <a:latin typeface="Times New Roman" panose="02020503050405090304" pitchFamily="18" charset="0"/>
              <a:cs typeface="Times New Roman" panose="02020503050405090304" pitchFamily="18" charset="0"/>
            </a:endParaRPr>
          </a:p>
          <a:p>
            <a:pPr marL="0" indent="0" algn="just">
              <a:buNone/>
            </a:pPr>
            <a:endParaRPr lang="en-US" sz="2400" dirty="0">
              <a:latin typeface="Times New Roman" panose="02020503050405090304" pitchFamily="18" charset="0"/>
              <a:cs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993422" y="428978"/>
            <a:ext cx="8580778" cy="4753942"/>
          </a:xfrm>
        </p:spPr>
        <p:txBody>
          <a:bodyPr/>
          <a:lstStyle/>
          <a:p>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9912" y="0"/>
            <a:ext cx="8613421" cy="550386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1061085" y="271145"/>
            <a:ext cx="8863330" cy="4857750"/>
          </a:xfrm>
        </p:spPr>
        <p:txBody>
          <a:bodyPr>
            <a:normAutofit lnSpcReduction="20000"/>
          </a:bodyPr>
          <a:lstStyle/>
          <a:p>
            <a:pPr marL="0" indent="0" algn="just">
              <a:buNone/>
            </a:pPr>
            <a:endParaRPr lang="en-US" sz="2400" b="1" dirty="0">
              <a:latin typeface="Times New Roman" panose="02020503050405090304" pitchFamily="18" charset="0"/>
              <a:cs typeface="Times New Roman" panose="02020503050405090304" pitchFamily="18" charset="0"/>
            </a:endParaRPr>
          </a:p>
          <a:p>
            <a:pPr marL="0" indent="0" algn="just">
              <a:buNone/>
            </a:pPr>
            <a:r>
              <a:rPr lang="en-US" sz="2400" b="1" dirty="0" smtClean="0">
                <a:latin typeface="Times New Roman" panose="02020503050405090304" pitchFamily="18" charset="0"/>
                <a:cs typeface="Times New Roman" panose="02020503050405090304" pitchFamily="18" charset="0"/>
              </a:rPr>
              <a:t>8085 Microprocessor – Functional Units</a:t>
            </a:r>
            <a:endParaRPr lang="en-US" sz="2400" b="1" dirty="0" smtClean="0">
              <a:latin typeface="Times New Roman" panose="02020503050405090304" pitchFamily="18" charset="0"/>
              <a:cs typeface="Times New Roman" panose="02020503050405090304" pitchFamily="18" charset="0"/>
            </a:endParaRPr>
          </a:p>
          <a:p>
            <a:pPr algn="just"/>
            <a:r>
              <a:rPr lang="en-US" sz="2400" b="1" dirty="0" smtClean="0">
                <a:latin typeface="Times New Roman" panose="02020503050405090304" pitchFamily="18" charset="0"/>
                <a:cs typeface="Times New Roman" panose="02020503050405090304" pitchFamily="18" charset="0"/>
              </a:rPr>
              <a:t>Accumulator</a:t>
            </a:r>
            <a:endParaRPr lang="en-US" sz="2400" b="1" dirty="0" smtClean="0">
              <a:latin typeface="Times New Roman" panose="02020503050405090304" pitchFamily="18" charset="0"/>
              <a:cs typeface="Times New Roman" panose="02020503050405090304" pitchFamily="18" charset="0"/>
            </a:endParaRPr>
          </a:p>
          <a:p>
            <a:pPr algn="just"/>
            <a:r>
              <a:rPr lang="en-US" sz="2400" dirty="0" smtClean="0">
                <a:latin typeface="Times New Roman" panose="02020503050405090304" pitchFamily="18" charset="0"/>
                <a:cs typeface="Times New Roman" panose="02020503050405090304" pitchFamily="18" charset="0"/>
              </a:rPr>
              <a:t>It is an 8-bit register used to perform arithmetic, logical, I/O &amp; LOAD/STORE operations. It is connected to internal data bus &amp; ALU.</a:t>
            </a:r>
            <a:endParaRPr lang="en-US" sz="2400" dirty="0" smtClean="0">
              <a:latin typeface="Times New Roman" panose="02020503050405090304" pitchFamily="18" charset="0"/>
              <a:cs typeface="Times New Roman" panose="02020503050405090304" pitchFamily="18" charset="0"/>
            </a:endParaRPr>
          </a:p>
          <a:p>
            <a:pPr algn="just"/>
            <a:r>
              <a:rPr lang="en-US" sz="2400" b="1" dirty="0" smtClean="0">
                <a:latin typeface="Times New Roman" panose="02020503050405090304" pitchFamily="18" charset="0"/>
                <a:cs typeface="Times New Roman" panose="02020503050405090304" pitchFamily="18" charset="0"/>
              </a:rPr>
              <a:t>Arithmetic and logic unit</a:t>
            </a:r>
            <a:endParaRPr lang="en-US" sz="2400" b="1" dirty="0" smtClean="0">
              <a:latin typeface="Times New Roman" panose="02020503050405090304" pitchFamily="18" charset="0"/>
              <a:cs typeface="Times New Roman" panose="02020503050405090304" pitchFamily="18" charset="0"/>
            </a:endParaRPr>
          </a:p>
          <a:p>
            <a:pPr algn="just"/>
            <a:r>
              <a:rPr lang="en-US" sz="2400" dirty="0" smtClean="0">
                <a:latin typeface="Times New Roman" panose="02020503050405090304" pitchFamily="18" charset="0"/>
                <a:cs typeface="Times New Roman" panose="02020503050405090304" pitchFamily="18" charset="0"/>
              </a:rPr>
              <a:t>As the name suggests, it performs arithmetic and logical operations like Addition, Subtraction, AND, OR, etc. on 8-bit data.</a:t>
            </a:r>
            <a:endParaRPr lang="en-US" sz="2400" dirty="0" smtClean="0">
              <a:latin typeface="Times New Roman" panose="02020503050405090304" pitchFamily="18" charset="0"/>
              <a:cs typeface="Times New Roman" panose="02020503050405090304" pitchFamily="18" charset="0"/>
            </a:endParaRPr>
          </a:p>
          <a:p>
            <a:pPr algn="just"/>
            <a:r>
              <a:rPr lang="en-US" sz="2400" b="1" dirty="0" smtClean="0">
                <a:latin typeface="Times New Roman" panose="02020503050405090304" pitchFamily="18" charset="0"/>
                <a:cs typeface="Times New Roman" panose="02020503050405090304" pitchFamily="18" charset="0"/>
              </a:rPr>
              <a:t>General purpose register</a:t>
            </a:r>
            <a:endParaRPr lang="en-US" sz="2400" b="1" dirty="0" smtClean="0">
              <a:latin typeface="Times New Roman" panose="02020503050405090304" pitchFamily="18" charset="0"/>
              <a:cs typeface="Times New Roman" panose="02020503050405090304" pitchFamily="18" charset="0"/>
            </a:endParaRPr>
          </a:p>
          <a:p>
            <a:pPr algn="just"/>
            <a:r>
              <a:rPr lang="en-US" sz="2400" dirty="0" smtClean="0">
                <a:latin typeface="Times New Roman" panose="02020503050405090304" pitchFamily="18" charset="0"/>
                <a:cs typeface="Times New Roman" panose="02020503050405090304" pitchFamily="18" charset="0"/>
              </a:rPr>
              <a:t>There are 6 general purpose registers in 8085 processor, i.e. B, C, D, E, H &amp; L. Each register can hold 8-bit data.</a:t>
            </a:r>
            <a:endParaRPr lang="en-US" sz="2400" dirty="0" smtClean="0">
              <a:latin typeface="Times New Roman" panose="02020503050405090304" pitchFamily="18" charset="0"/>
              <a:cs typeface="Times New Roman" panose="02020503050405090304" pitchFamily="18" charset="0"/>
            </a:endParaRPr>
          </a:p>
          <a:p>
            <a:pPr algn="just"/>
            <a:r>
              <a:rPr lang="en-US" sz="2400" dirty="0" smtClean="0">
                <a:latin typeface="Times New Roman" panose="02020503050405090304" pitchFamily="18" charset="0"/>
                <a:cs typeface="Times New Roman" panose="02020503050405090304" pitchFamily="18" charset="0"/>
              </a:rPr>
              <a:t>These registers can work in pair to hold 16-bit data and their pairing combination is like B-C, D-E &amp; H-L.</a:t>
            </a:r>
            <a:endParaRPr lang="en-US" sz="2400" dirty="0" smtClean="0">
              <a:latin typeface="Times New Roman" panose="02020503050405090304" pitchFamily="18" charset="0"/>
              <a:cs typeface="Times New Roman" panose="02020503050405090304" pitchFamily="18" charset="0"/>
            </a:endParaRPr>
          </a:p>
          <a:p>
            <a:pPr marL="0" indent="0" algn="just">
              <a:buNone/>
            </a:pPr>
            <a:endParaRPr lang="en-US" sz="2400" b="1" dirty="0" smtClean="0">
              <a:latin typeface="Times New Roman" panose="02020503050405090304" pitchFamily="18" charset="0"/>
              <a:cs typeface="Times New Roman" panose="02020503050405090304" pitchFamily="18" charset="0"/>
            </a:endParaRPr>
          </a:p>
          <a:p>
            <a:pPr algn="just"/>
            <a:endParaRPr lang="en-US" sz="2400" dirty="0">
              <a:latin typeface="Times New Roman" panose="02020503050405090304" pitchFamily="18" charset="0"/>
              <a:cs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1016000" y="270933"/>
            <a:ext cx="8558200" cy="5102578"/>
          </a:xfrm>
        </p:spPr>
        <p:txBody>
          <a:bodyPr/>
          <a:lstStyle/>
          <a:p>
            <a:pPr marL="0" indent="0" algn="just">
              <a:buNone/>
            </a:pPr>
            <a:r>
              <a:rPr lang="en-US" sz="2400" b="1" dirty="0" smtClean="0">
                <a:latin typeface="Times New Roman" panose="02020503050405090304" pitchFamily="18" charset="0"/>
                <a:cs typeface="Times New Roman" panose="02020503050405090304" pitchFamily="18" charset="0"/>
              </a:rPr>
              <a:t>Program counter</a:t>
            </a:r>
            <a:endParaRPr lang="en-US" sz="2400" b="1" dirty="0" smtClean="0">
              <a:latin typeface="Times New Roman" panose="02020503050405090304" pitchFamily="18" charset="0"/>
              <a:cs typeface="Times New Roman" panose="02020503050405090304" pitchFamily="18" charset="0"/>
            </a:endParaRPr>
          </a:p>
          <a:p>
            <a:pPr algn="just"/>
            <a:r>
              <a:rPr lang="en-US" sz="2400" dirty="0" smtClean="0">
                <a:latin typeface="Times New Roman" panose="02020503050405090304" pitchFamily="18" charset="0"/>
                <a:cs typeface="Times New Roman" panose="02020503050405090304" pitchFamily="18" charset="0"/>
              </a:rPr>
              <a:t>It is a 16-bit register used to store the memory address location of the next instruction to be executed. Microprocessor increments the program whenever an instruction is being executed, so that the program counter points to the memory address of the next instruction that is going to be executed.</a:t>
            </a:r>
            <a:endParaRPr lang="en-US" sz="2400" dirty="0" smtClean="0">
              <a:latin typeface="Times New Roman" panose="02020503050405090304" pitchFamily="18" charset="0"/>
              <a:cs typeface="Times New Roman" panose="02020503050405090304" pitchFamily="18" charset="0"/>
            </a:endParaRPr>
          </a:p>
          <a:p>
            <a:pPr marL="0" indent="0" algn="just">
              <a:buNone/>
            </a:pPr>
            <a:r>
              <a:rPr lang="en-US" sz="2400" b="1" dirty="0" smtClean="0">
                <a:latin typeface="Times New Roman" panose="02020503050405090304" pitchFamily="18" charset="0"/>
                <a:cs typeface="Times New Roman" panose="02020503050405090304" pitchFamily="18" charset="0"/>
              </a:rPr>
              <a:t>Stack pointer</a:t>
            </a:r>
            <a:endParaRPr lang="en-US" sz="2400" b="1" dirty="0" smtClean="0">
              <a:latin typeface="Times New Roman" panose="02020503050405090304" pitchFamily="18" charset="0"/>
              <a:cs typeface="Times New Roman" panose="02020503050405090304" pitchFamily="18" charset="0"/>
            </a:endParaRPr>
          </a:p>
          <a:p>
            <a:pPr algn="just"/>
            <a:r>
              <a:rPr lang="en-US" sz="2400" dirty="0" smtClean="0">
                <a:latin typeface="Times New Roman" panose="02020503050405090304" pitchFamily="18" charset="0"/>
                <a:cs typeface="Times New Roman" panose="02020503050405090304" pitchFamily="18" charset="0"/>
              </a:rPr>
              <a:t>It is also a 16-bit register works like stack, which is always incremented/decremented by 2 during push &amp; pop operations.</a:t>
            </a:r>
            <a:endParaRPr lang="en-US" sz="2400" dirty="0" smtClean="0">
              <a:latin typeface="Times New Roman" panose="02020503050405090304" pitchFamily="18" charset="0"/>
              <a:cs typeface="Times New Roman" panose="02020503050405090304" pitchFamily="18" charset="0"/>
            </a:endParaRPr>
          </a:p>
          <a:p>
            <a:pPr marL="0" indent="0">
              <a:buNone/>
            </a:pPr>
            <a:r>
              <a:rPr lang="en-US" sz="2400" b="1" dirty="0" smtClean="0">
                <a:latin typeface="Times New Roman" panose="02020503050405090304" pitchFamily="18" charset="0"/>
                <a:cs typeface="Times New Roman" panose="02020503050405090304" pitchFamily="18" charset="0"/>
              </a:rPr>
              <a:t>Temporary register</a:t>
            </a:r>
            <a:endParaRPr lang="en-US" sz="2400" b="1" dirty="0" smtClean="0">
              <a:latin typeface="Times New Roman" panose="02020503050405090304" pitchFamily="18" charset="0"/>
              <a:cs typeface="Times New Roman" panose="02020503050405090304" pitchFamily="18" charset="0"/>
            </a:endParaRPr>
          </a:p>
          <a:p>
            <a:r>
              <a:rPr lang="en-US" sz="2400" dirty="0" smtClean="0">
                <a:latin typeface="Times New Roman" panose="02020503050405090304" pitchFamily="18" charset="0"/>
                <a:cs typeface="Times New Roman" panose="02020503050405090304" pitchFamily="18" charset="0"/>
              </a:rPr>
              <a:t>It is an 8-bit register, which holds the temporary data of arithmetic and logical operations.</a:t>
            </a:r>
            <a:endParaRPr lang="en-US" sz="2400" dirty="0" smtClean="0">
              <a:latin typeface="Times New Roman" panose="02020503050405090304" pitchFamily="18" charset="0"/>
              <a:cs typeface="Times New Roman" panose="02020503050405090304" pitchFamily="18" charset="0"/>
            </a:endParaRPr>
          </a:p>
          <a:p>
            <a:pPr marL="0" indent="0" algn="just">
              <a:buNone/>
            </a:pPr>
            <a:endParaRPr lang="en-US" sz="2400" dirty="0" smtClean="0">
              <a:latin typeface="Times New Roman" panose="02020503050405090304" pitchFamily="18" charset="0"/>
              <a:cs typeface="Times New Roman" panose="02020503050405090304" pitchFamily="18" charset="0"/>
            </a:endParaRPr>
          </a:p>
          <a:p>
            <a:pPr marL="0" indent="0" algn="just">
              <a:buNone/>
            </a:pPr>
            <a:endParaRPr lang="en-US" sz="2400" dirty="0">
              <a:latin typeface="Times New Roman" panose="02020503050405090304" pitchFamily="18" charset="0"/>
              <a:cs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1027288" y="214489"/>
            <a:ext cx="8546911" cy="4968431"/>
          </a:xfrm>
        </p:spPr>
        <p:txBody>
          <a:bodyPr/>
          <a:lstStyle/>
          <a:p>
            <a:pPr marL="0" indent="0" algn="just">
              <a:buNone/>
            </a:pPr>
            <a:r>
              <a:rPr lang="en-US" b="1" dirty="0" smtClean="0">
                <a:latin typeface="Times New Roman" panose="02020503050405090304" pitchFamily="18" charset="0"/>
                <a:cs typeface="Times New Roman" panose="02020503050405090304" pitchFamily="18" charset="0"/>
              </a:rPr>
              <a:t>Flag register</a:t>
            </a:r>
            <a:endParaRPr lang="en-US" b="1" dirty="0" smtClean="0">
              <a:latin typeface="Times New Roman" panose="02020503050405090304" pitchFamily="18" charset="0"/>
              <a:cs typeface="Times New Roman" panose="02020503050405090304" pitchFamily="18" charset="0"/>
            </a:endParaRPr>
          </a:p>
          <a:p>
            <a:pPr algn="just"/>
            <a:r>
              <a:rPr lang="en-US" dirty="0" smtClean="0">
                <a:latin typeface="Times New Roman" panose="02020503050405090304" pitchFamily="18" charset="0"/>
                <a:cs typeface="Times New Roman" panose="02020503050405090304" pitchFamily="18" charset="0"/>
              </a:rPr>
              <a:t>It is an 8-bit register having five 1-bit flip-flops, which holds either 0 or 1 depending upon the result stored in the accumulator.</a:t>
            </a:r>
            <a:endParaRPr lang="en-US" dirty="0" smtClean="0">
              <a:latin typeface="Times New Roman" panose="02020503050405090304" pitchFamily="18" charset="0"/>
              <a:cs typeface="Times New Roman" panose="02020503050405090304" pitchFamily="18" charset="0"/>
            </a:endParaRPr>
          </a:p>
          <a:p>
            <a:pPr algn="just"/>
            <a:r>
              <a:rPr lang="en-US" dirty="0" smtClean="0">
                <a:latin typeface="Times New Roman" panose="02020503050405090304" pitchFamily="18" charset="0"/>
                <a:cs typeface="Times New Roman" panose="02020503050405090304" pitchFamily="18" charset="0"/>
              </a:rPr>
              <a:t>These are the set of 5 flip-flops −</a:t>
            </a:r>
            <a:endParaRPr lang="en-US" dirty="0" smtClean="0">
              <a:latin typeface="Times New Roman" panose="02020503050405090304" pitchFamily="18" charset="0"/>
              <a:cs typeface="Times New Roman" panose="02020503050405090304" pitchFamily="18" charset="0"/>
            </a:endParaRPr>
          </a:p>
          <a:p>
            <a:pPr lvl="1" algn="just"/>
            <a:r>
              <a:rPr lang="en-US" sz="2000" dirty="0" smtClean="0">
                <a:latin typeface="Times New Roman" panose="02020503050405090304" pitchFamily="18" charset="0"/>
                <a:cs typeface="Times New Roman" panose="02020503050405090304" pitchFamily="18" charset="0"/>
              </a:rPr>
              <a:t>Sign (S)</a:t>
            </a:r>
            <a:endParaRPr lang="en-US" sz="2000" dirty="0" smtClean="0">
              <a:latin typeface="Times New Roman" panose="02020503050405090304" pitchFamily="18" charset="0"/>
              <a:cs typeface="Times New Roman" panose="02020503050405090304" pitchFamily="18" charset="0"/>
            </a:endParaRPr>
          </a:p>
          <a:p>
            <a:pPr lvl="1" algn="just"/>
            <a:r>
              <a:rPr lang="en-US" sz="2000" dirty="0" smtClean="0">
                <a:latin typeface="Times New Roman" panose="02020503050405090304" pitchFamily="18" charset="0"/>
                <a:cs typeface="Times New Roman" panose="02020503050405090304" pitchFamily="18" charset="0"/>
              </a:rPr>
              <a:t>Zero (Z)</a:t>
            </a:r>
            <a:endParaRPr lang="en-US" sz="2000" dirty="0" smtClean="0">
              <a:latin typeface="Times New Roman" panose="02020503050405090304" pitchFamily="18" charset="0"/>
              <a:cs typeface="Times New Roman" panose="02020503050405090304" pitchFamily="18" charset="0"/>
            </a:endParaRPr>
          </a:p>
          <a:p>
            <a:pPr lvl="1" algn="just"/>
            <a:r>
              <a:rPr lang="en-US" sz="2000" dirty="0" smtClean="0">
                <a:latin typeface="Times New Roman" panose="02020503050405090304" pitchFamily="18" charset="0"/>
                <a:cs typeface="Times New Roman" panose="02020503050405090304" pitchFamily="18" charset="0"/>
              </a:rPr>
              <a:t>Auxiliary Carry (AC)</a:t>
            </a:r>
            <a:endParaRPr lang="en-US" sz="2000" dirty="0" smtClean="0">
              <a:latin typeface="Times New Roman" panose="02020503050405090304" pitchFamily="18" charset="0"/>
              <a:cs typeface="Times New Roman" panose="02020503050405090304" pitchFamily="18" charset="0"/>
            </a:endParaRPr>
          </a:p>
          <a:p>
            <a:pPr lvl="1" algn="just"/>
            <a:r>
              <a:rPr lang="en-US" sz="2000" dirty="0" smtClean="0">
                <a:latin typeface="Times New Roman" panose="02020503050405090304" pitchFamily="18" charset="0"/>
                <a:cs typeface="Times New Roman" panose="02020503050405090304" pitchFamily="18" charset="0"/>
              </a:rPr>
              <a:t>Parity (P)</a:t>
            </a:r>
            <a:endParaRPr lang="en-US" sz="2000" dirty="0" smtClean="0">
              <a:latin typeface="Times New Roman" panose="02020503050405090304" pitchFamily="18" charset="0"/>
              <a:cs typeface="Times New Roman" panose="02020503050405090304" pitchFamily="18" charset="0"/>
            </a:endParaRPr>
          </a:p>
          <a:p>
            <a:pPr lvl="1" algn="just"/>
            <a:r>
              <a:rPr lang="en-US" sz="2000" dirty="0" smtClean="0">
                <a:latin typeface="Times New Roman" panose="02020503050405090304" pitchFamily="18" charset="0"/>
                <a:cs typeface="Times New Roman" panose="02020503050405090304" pitchFamily="18" charset="0"/>
              </a:rPr>
              <a:t>Carry (C)</a:t>
            </a:r>
            <a:endParaRPr lang="en-US" sz="2000" dirty="0" smtClean="0">
              <a:latin typeface="Times New Roman" panose="02020503050405090304" pitchFamily="18" charset="0"/>
              <a:cs typeface="Times New Roman" panose="02020503050405090304" pitchFamily="18" charset="0"/>
            </a:endParaRPr>
          </a:p>
          <a:p>
            <a:pPr algn="just"/>
            <a:r>
              <a:rPr lang="en-US" dirty="0" smtClean="0">
                <a:latin typeface="Times New Roman" panose="02020503050405090304" pitchFamily="18" charset="0"/>
                <a:cs typeface="Times New Roman" panose="02020503050405090304" pitchFamily="18" charset="0"/>
              </a:rPr>
              <a:t>Its bit position is shown in the following table −</a:t>
            </a:r>
            <a:endParaRPr lang="en-US" dirty="0" smtClean="0">
              <a:latin typeface="Times New Roman" panose="02020503050405090304" pitchFamily="18" charset="0"/>
              <a:cs typeface="Times New Roman" panose="02020503050405090304" pitchFamily="18" charset="0"/>
            </a:endParaRPr>
          </a:p>
          <a:p>
            <a:pPr marL="0" indent="0" algn="just">
              <a:buNone/>
            </a:pPr>
            <a:endParaRPr lang="en-US" dirty="0">
              <a:latin typeface="Times New Roman" panose="02020503050405090304" pitchFamily="18" charset="0"/>
              <a:cs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1174115" y="267335"/>
            <a:ext cx="8648700" cy="5264150"/>
          </a:xfrm>
        </p:spPr>
        <p:txBody>
          <a:bodyPr>
            <a:normAutofit lnSpcReduction="10000"/>
          </a:bodyPr>
          <a:lstStyle/>
          <a:p>
            <a:pPr marL="0" indent="0">
              <a:buNone/>
            </a:pPr>
            <a:r>
              <a:rPr lang="en-US" b="1" dirty="0" smtClean="0">
                <a:latin typeface="Times New Roman" panose="02020503050405090304" pitchFamily="18" charset="0"/>
                <a:cs typeface="Times New Roman" panose="02020503050405090304" pitchFamily="18" charset="0"/>
              </a:rPr>
              <a:t>Instruction register and decoder</a:t>
            </a:r>
            <a:endParaRPr lang="en-US" b="1" dirty="0" smtClean="0">
              <a:latin typeface="Times New Roman" panose="02020503050405090304" pitchFamily="18" charset="0"/>
              <a:cs typeface="Times New Roman" panose="02020503050405090304" pitchFamily="18" charset="0"/>
            </a:endParaRPr>
          </a:p>
          <a:p>
            <a:pPr marL="0" indent="0">
              <a:buNone/>
            </a:pPr>
            <a:r>
              <a:rPr lang="en-US" dirty="0" smtClean="0">
                <a:latin typeface="Times New Roman" panose="02020503050405090304" pitchFamily="18" charset="0"/>
                <a:cs typeface="Times New Roman" panose="02020503050405090304" pitchFamily="18" charset="0"/>
              </a:rPr>
              <a:t>It is an 8-bit register. When an instruction is fetched from memory then it is stored in the Instruction register. Instruction decoder decodes the information present in the Instruction register.</a:t>
            </a:r>
            <a:endParaRPr lang="en-US" dirty="0" smtClean="0">
              <a:latin typeface="Times New Roman" panose="02020503050405090304" pitchFamily="18" charset="0"/>
              <a:cs typeface="Times New Roman" panose="02020503050405090304" pitchFamily="18" charset="0"/>
            </a:endParaRPr>
          </a:p>
          <a:p>
            <a:pPr marL="0" indent="0">
              <a:buNone/>
            </a:pPr>
            <a:r>
              <a:rPr lang="en-US" b="1" dirty="0" smtClean="0">
                <a:latin typeface="Times New Roman" panose="02020503050405090304" pitchFamily="18" charset="0"/>
                <a:cs typeface="Times New Roman" panose="02020503050405090304" pitchFamily="18" charset="0"/>
              </a:rPr>
              <a:t>Timing and control unit</a:t>
            </a:r>
            <a:endParaRPr lang="en-US" b="1" dirty="0" smtClean="0">
              <a:latin typeface="Times New Roman" panose="02020503050405090304" pitchFamily="18" charset="0"/>
              <a:cs typeface="Times New Roman" panose="02020503050405090304" pitchFamily="18" charset="0"/>
            </a:endParaRPr>
          </a:p>
          <a:p>
            <a:pPr marL="0" indent="0">
              <a:buNone/>
            </a:pPr>
            <a:r>
              <a:rPr lang="en-US" dirty="0" smtClean="0">
                <a:latin typeface="Times New Roman" panose="02020503050405090304" pitchFamily="18" charset="0"/>
                <a:cs typeface="Times New Roman" panose="02020503050405090304" pitchFamily="18" charset="0"/>
              </a:rPr>
              <a:t>It provides timing and control signal to the microprocessor to perform operations. Following are the timing and control signals, which control external and internal circuits </a:t>
            </a:r>
            <a:endParaRPr lang="en-US" dirty="0" smtClean="0">
              <a:latin typeface="Times New Roman" panose="02020503050405090304" pitchFamily="18" charset="0"/>
              <a:cs typeface="Times New Roman" panose="02020503050405090304" pitchFamily="18" charset="0"/>
            </a:endParaRPr>
          </a:p>
          <a:p>
            <a:pPr lvl="1"/>
            <a:r>
              <a:rPr lang="en-US" sz="2000" dirty="0" smtClean="0">
                <a:latin typeface="Times New Roman" panose="02020503050405090304" pitchFamily="18" charset="0"/>
                <a:cs typeface="Times New Roman" panose="02020503050405090304" pitchFamily="18" charset="0"/>
              </a:rPr>
              <a:t>Control Signals: READY, RD’, WR’, ALE</a:t>
            </a:r>
            <a:endParaRPr lang="en-US" sz="2000" dirty="0" smtClean="0">
              <a:latin typeface="Times New Roman" panose="02020503050405090304" pitchFamily="18" charset="0"/>
              <a:cs typeface="Times New Roman" panose="02020503050405090304" pitchFamily="18" charset="0"/>
            </a:endParaRPr>
          </a:p>
          <a:p>
            <a:pPr lvl="1"/>
            <a:r>
              <a:rPr lang="en-US" sz="2000" dirty="0" smtClean="0">
                <a:latin typeface="Times New Roman" panose="02020503050405090304" pitchFamily="18" charset="0"/>
                <a:cs typeface="Times New Roman" panose="02020503050405090304" pitchFamily="18" charset="0"/>
              </a:rPr>
              <a:t>Status Signals: S0, S1, IO/M’</a:t>
            </a:r>
            <a:endParaRPr lang="en-US" sz="2000" dirty="0" smtClean="0">
              <a:latin typeface="Times New Roman" panose="02020503050405090304" pitchFamily="18" charset="0"/>
              <a:cs typeface="Times New Roman" panose="02020503050405090304" pitchFamily="18" charset="0"/>
            </a:endParaRPr>
          </a:p>
          <a:p>
            <a:pPr lvl="1"/>
            <a:r>
              <a:rPr lang="en-US" sz="2000" dirty="0" smtClean="0">
                <a:latin typeface="Times New Roman" panose="02020503050405090304" pitchFamily="18" charset="0"/>
                <a:cs typeface="Times New Roman" panose="02020503050405090304" pitchFamily="18" charset="0"/>
              </a:rPr>
              <a:t>DMA Signals: HOLD, HLDA</a:t>
            </a:r>
            <a:endParaRPr lang="en-US" sz="2000" dirty="0" smtClean="0">
              <a:latin typeface="Times New Roman" panose="02020503050405090304" pitchFamily="18" charset="0"/>
              <a:cs typeface="Times New Roman" panose="02020503050405090304" pitchFamily="18" charset="0"/>
            </a:endParaRPr>
          </a:p>
          <a:p>
            <a:pPr lvl="1"/>
            <a:r>
              <a:rPr lang="en-US" sz="2000" dirty="0" smtClean="0">
                <a:latin typeface="Times New Roman" panose="02020503050405090304" pitchFamily="18" charset="0"/>
                <a:cs typeface="Times New Roman" panose="02020503050405090304" pitchFamily="18" charset="0"/>
              </a:rPr>
              <a:t>RESET Signals: RESET IN, RESET OUT</a:t>
            </a:r>
            <a:endParaRPr lang="en-US" sz="2000" dirty="0" smtClean="0">
              <a:latin typeface="Times New Roman" panose="02020503050405090304" pitchFamily="18" charset="0"/>
              <a:cs typeface="Times New Roman" panose="02020503050405090304" pitchFamily="18" charset="0"/>
            </a:endParaRPr>
          </a:p>
          <a:p>
            <a:endParaRPr lang="en-US" dirty="0" smtClean="0">
              <a:latin typeface="Times New Roman" panose="02020503050405090304" pitchFamily="18" charset="0"/>
              <a:cs typeface="Times New Roman" panose="02020503050405090304" pitchFamily="18" charset="0"/>
            </a:endParaRPr>
          </a:p>
          <a:p>
            <a:pPr lvl="1"/>
            <a:endParaRPr lang="en-US" dirty="0">
              <a:latin typeface="Times New Roman" panose="02020503050405090304" pitchFamily="18" charset="0"/>
              <a:cs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1079640" y="225720"/>
            <a:ext cx="8494560" cy="946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GB" sz="3600" b="1" strike="noStrike" spc="-1" dirty="0">
                <a:latin typeface="Times New Roman" panose="02020503050405090304" pitchFamily="18" charset="0"/>
                <a:cs typeface="Times New Roman" panose="02020503050405090304" pitchFamily="18" charset="0"/>
              </a:rPr>
              <a:t>Devotional Meditation</a:t>
            </a:r>
            <a:endParaRPr lang="en-GB" sz="3600" b="0" strike="noStrike" spc="-1" dirty="0">
              <a:latin typeface="Times New Roman" panose="02020503050405090304" pitchFamily="18" charset="0"/>
              <a:cs typeface="Times New Roman" panose="02020503050405090304" pitchFamily="18" charset="0"/>
            </a:endParaRPr>
          </a:p>
        </p:txBody>
      </p:sp>
      <p:sp>
        <p:nvSpPr>
          <p:cNvPr id="123" name="CustomShape 2"/>
          <p:cNvSpPr/>
          <p:nvPr/>
        </p:nvSpPr>
        <p:spPr>
          <a:xfrm>
            <a:off x="503640" y="1326240"/>
            <a:ext cx="9070560" cy="3856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rmAutofit/>
          </a:bodyPr>
          <a:lstStyle/>
          <a:p>
            <a:pPr algn="ctr">
              <a:lnSpc>
                <a:spcPct val="100000"/>
              </a:lnSpc>
            </a:pPr>
            <a:r>
              <a:rPr lang="en-US" sz="2800" dirty="0" smtClean="0">
                <a:latin typeface="Times New Roman" panose="02020503050405090304" pitchFamily="18" charset="0"/>
                <a:cs typeface="Times New Roman" panose="02020503050405090304" pitchFamily="18" charset="0"/>
              </a:rPr>
              <a:t>1 John 2:20</a:t>
            </a:r>
            <a:endParaRPr lang="en-US" sz="2800" dirty="0" smtClean="0">
              <a:latin typeface="Times New Roman" panose="02020503050405090304" pitchFamily="18" charset="0"/>
              <a:cs typeface="Times New Roman" panose="02020503050405090304" pitchFamily="18" charset="0"/>
            </a:endParaRPr>
          </a:p>
          <a:p>
            <a:pPr algn="ctr">
              <a:lnSpc>
                <a:spcPct val="100000"/>
              </a:lnSpc>
            </a:pPr>
            <a:r>
              <a:rPr lang="en-US" sz="2800" dirty="0" smtClean="0">
                <a:latin typeface="Times New Roman" panose="02020503050405090304" pitchFamily="18" charset="0"/>
                <a:cs typeface="Times New Roman" panose="02020503050405090304" pitchFamily="18" charset="0"/>
              </a:rPr>
              <a:t>But you have been anointed by the Holy One, and you all have knowledge. </a:t>
            </a:r>
            <a:endParaRPr lang="en-GB" sz="2800" b="0" strike="noStrike" spc="-1" dirty="0">
              <a:latin typeface="Times New Roman" panose="02020503050405090304" pitchFamily="18" charset="0"/>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1049867" y="237067"/>
            <a:ext cx="8524332" cy="4945853"/>
          </a:xfrm>
        </p:spPr>
        <p:txBody>
          <a:bodyPr/>
          <a:lstStyle/>
          <a:p>
            <a:pPr marL="0" indent="0" algn="just">
              <a:buNone/>
            </a:pPr>
            <a:endParaRPr lang="en-US" sz="2400" b="1" dirty="0" smtClean="0">
              <a:latin typeface="Times New Roman" panose="02020503050405090304" pitchFamily="18" charset="0"/>
              <a:cs typeface="Times New Roman" panose="02020503050405090304" pitchFamily="18" charset="0"/>
            </a:endParaRPr>
          </a:p>
          <a:p>
            <a:pPr marL="0" indent="0" algn="just">
              <a:buNone/>
            </a:pPr>
            <a:r>
              <a:rPr lang="en-US" sz="2400" b="1" dirty="0" smtClean="0">
                <a:latin typeface="Times New Roman" panose="02020503050405090304" pitchFamily="18" charset="0"/>
                <a:cs typeface="Times New Roman" panose="02020503050405090304" pitchFamily="18" charset="0"/>
              </a:rPr>
              <a:t>Interrupt control</a:t>
            </a:r>
            <a:endParaRPr lang="en-US" sz="2400" b="1" dirty="0" smtClean="0">
              <a:latin typeface="Times New Roman" panose="02020503050405090304" pitchFamily="18" charset="0"/>
              <a:cs typeface="Times New Roman" panose="02020503050405090304" pitchFamily="18" charset="0"/>
            </a:endParaRPr>
          </a:p>
          <a:p>
            <a:pPr marL="0" indent="0" algn="just">
              <a:buNone/>
            </a:pPr>
            <a:r>
              <a:rPr lang="en-US" sz="2400" dirty="0" smtClean="0">
                <a:latin typeface="Times New Roman" panose="02020503050405090304" pitchFamily="18" charset="0"/>
                <a:cs typeface="Times New Roman" panose="02020503050405090304" pitchFamily="18" charset="0"/>
              </a:rPr>
              <a:t>As the name suggests it controls the interrupts during a process. When a microprocessor is executing a main program and whenever an interrupt occurs, the microprocessor shifts the control from the main program to process the incoming request. After the request is completed, the control goes back to the main program.</a:t>
            </a:r>
            <a:endParaRPr lang="en-US" sz="2400" dirty="0" smtClean="0">
              <a:latin typeface="Times New Roman" panose="02020503050405090304" pitchFamily="18" charset="0"/>
              <a:cs typeface="Times New Roman" panose="02020503050405090304" pitchFamily="18" charset="0"/>
            </a:endParaRPr>
          </a:p>
          <a:p>
            <a:pPr marL="0" indent="0" algn="just">
              <a:buNone/>
            </a:pPr>
            <a:r>
              <a:rPr lang="en-US" sz="2400" dirty="0" smtClean="0">
                <a:latin typeface="Times New Roman" panose="02020503050405090304" pitchFamily="18" charset="0"/>
                <a:cs typeface="Times New Roman" panose="02020503050405090304" pitchFamily="18" charset="0"/>
              </a:rPr>
              <a:t>There are 5 interrupt signals in 8085 microprocessor: INTR, RST 7.5, RST 6.5, RST 5.5, TRAP.</a:t>
            </a:r>
            <a:endParaRPr lang="en-US" sz="2400" dirty="0" smtClean="0">
              <a:latin typeface="Times New Roman" panose="02020503050405090304" pitchFamily="18" charset="0"/>
              <a:cs typeface="Times New Roman" panose="02020503050405090304" pitchFamily="18" charset="0"/>
            </a:endParaRPr>
          </a:p>
          <a:p>
            <a:pPr marL="0" indent="0" algn="just">
              <a:buNone/>
            </a:pPr>
            <a:r>
              <a:rPr lang="en-US" sz="2400" b="1" dirty="0" smtClean="0">
                <a:latin typeface="Times New Roman" panose="02020503050405090304" pitchFamily="18" charset="0"/>
                <a:cs typeface="Times New Roman" panose="02020503050405090304" pitchFamily="18" charset="0"/>
              </a:rPr>
              <a:t>Serial Input/output control</a:t>
            </a:r>
            <a:endParaRPr lang="en-US" sz="2400" b="1" dirty="0" smtClean="0">
              <a:latin typeface="Times New Roman" panose="02020503050405090304" pitchFamily="18" charset="0"/>
              <a:cs typeface="Times New Roman" panose="02020503050405090304" pitchFamily="18" charset="0"/>
            </a:endParaRPr>
          </a:p>
          <a:p>
            <a:pPr marL="0" indent="0" algn="just">
              <a:buNone/>
            </a:pPr>
            <a:r>
              <a:rPr lang="en-US" sz="2400" dirty="0" smtClean="0">
                <a:latin typeface="Times New Roman" panose="02020503050405090304" pitchFamily="18" charset="0"/>
                <a:cs typeface="Times New Roman" panose="02020503050405090304" pitchFamily="18" charset="0"/>
              </a:rPr>
              <a:t>It controls the serial data communication by using these two instructions: SID (Serial input data) and SOD (Serial output data).</a:t>
            </a:r>
            <a:endParaRPr lang="en-US" sz="2400" dirty="0" smtClean="0">
              <a:latin typeface="Times New Roman" panose="02020503050405090304" pitchFamily="18" charset="0"/>
              <a:cs typeface="Times New Roman" panose="02020503050405090304" pitchFamily="18" charset="0"/>
            </a:endParaRPr>
          </a:p>
          <a:p>
            <a:pPr marL="0" indent="0" algn="just">
              <a:buNone/>
            </a:pPr>
            <a:endParaRPr lang="en-US" sz="2400" dirty="0" smtClean="0">
              <a:latin typeface="Times New Roman" panose="02020503050405090304" pitchFamily="18" charset="0"/>
              <a:cs typeface="Times New Roman" panose="02020503050405090304" pitchFamily="18" charset="0"/>
            </a:endParaRPr>
          </a:p>
          <a:p>
            <a:pPr marL="0" indent="0" algn="just">
              <a:buNone/>
            </a:pPr>
            <a:endParaRPr lang="en-US" sz="2400" dirty="0">
              <a:latin typeface="Times New Roman" panose="02020503050405090304" pitchFamily="18" charset="0"/>
              <a:cs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880532" y="541867"/>
            <a:ext cx="8693667" cy="4641053"/>
          </a:xfrm>
        </p:spPr>
        <p:txBody>
          <a:bodyPr/>
          <a:lstStyle/>
          <a:p>
            <a:pPr marL="0" indent="0" algn="just">
              <a:buNone/>
            </a:pPr>
            <a:r>
              <a:rPr lang="en-US" sz="2400" b="1" dirty="0" smtClean="0">
                <a:latin typeface="Times New Roman" panose="02020503050405090304" pitchFamily="18" charset="0"/>
                <a:cs typeface="Times New Roman" panose="02020503050405090304" pitchFamily="18" charset="0"/>
              </a:rPr>
              <a:t>Address buffer and address-data buffer</a:t>
            </a:r>
            <a:endParaRPr lang="en-US" sz="2400" b="1" dirty="0" smtClean="0">
              <a:latin typeface="Times New Roman" panose="02020503050405090304" pitchFamily="18" charset="0"/>
              <a:cs typeface="Times New Roman" panose="02020503050405090304" pitchFamily="18" charset="0"/>
            </a:endParaRPr>
          </a:p>
          <a:p>
            <a:pPr marL="0" indent="0" algn="just">
              <a:buNone/>
            </a:pPr>
            <a:r>
              <a:rPr lang="en-US" sz="2400" dirty="0" smtClean="0">
                <a:latin typeface="Times New Roman" panose="02020503050405090304" pitchFamily="18" charset="0"/>
                <a:cs typeface="Times New Roman" panose="02020503050405090304" pitchFamily="18" charset="0"/>
              </a:rPr>
              <a:t>The content stored in the stack pointer and program counter is loaded into the address buffer and address-data buffer to communicate with the CPU. The memory and I/O chips are connected to these buses; the CPU can exchange the desired data with the memory and I/O chips.</a:t>
            </a:r>
            <a:endParaRPr lang="en-US" sz="2400" dirty="0" smtClean="0">
              <a:latin typeface="Times New Roman" panose="02020503050405090304" pitchFamily="18" charset="0"/>
              <a:cs typeface="Times New Roman" panose="02020503050405090304" pitchFamily="18" charset="0"/>
            </a:endParaRPr>
          </a:p>
          <a:p>
            <a:pPr marL="0" indent="0" algn="just">
              <a:buNone/>
            </a:pPr>
            <a:endParaRPr lang="en-US" sz="2400" dirty="0" smtClean="0">
              <a:latin typeface="Times New Roman" panose="02020503050405090304" pitchFamily="18" charset="0"/>
              <a:cs typeface="Times New Roman" panose="02020503050405090304" pitchFamily="18" charset="0"/>
            </a:endParaRPr>
          </a:p>
          <a:p>
            <a:pPr marL="0" indent="0" algn="just">
              <a:buNone/>
            </a:pPr>
            <a:r>
              <a:rPr lang="en-US" sz="2400" b="1" dirty="0" smtClean="0">
                <a:latin typeface="Times New Roman" panose="02020503050405090304" pitchFamily="18" charset="0"/>
                <a:cs typeface="Times New Roman" panose="02020503050405090304" pitchFamily="18" charset="0"/>
              </a:rPr>
              <a:t>Address bus and data bus</a:t>
            </a:r>
            <a:endParaRPr lang="en-US" sz="2400" b="1" dirty="0" smtClean="0">
              <a:latin typeface="Times New Roman" panose="02020503050405090304" pitchFamily="18" charset="0"/>
              <a:cs typeface="Times New Roman" panose="02020503050405090304" pitchFamily="18" charset="0"/>
            </a:endParaRPr>
          </a:p>
          <a:p>
            <a:pPr marL="0" indent="0" algn="just">
              <a:buNone/>
            </a:pPr>
            <a:r>
              <a:rPr lang="en-US" sz="2400" dirty="0" smtClean="0">
                <a:latin typeface="Times New Roman" panose="02020503050405090304" pitchFamily="18" charset="0"/>
                <a:cs typeface="Times New Roman" panose="02020503050405090304" pitchFamily="18" charset="0"/>
              </a:rPr>
              <a:t>Data bus carries the data to be stored. It is bidirectional, whereas address bus carries the location to where it should be stored and it is unidirectional. It is used to transfer the data &amp; Address I/O devices.</a:t>
            </a:r>
            <a:endParaRPr lang="en-US" sz="2400" dirty="0" smtClean="0">
              <a:latin typeface="Times New Roman" panose="02020503050405090304" pitchFamily="18" charset="0"/>
              <a:cs typeface="Times New Roman" panose="02020503050405090304" pitchFamily="18" charset="0"/>
            </a:endParaRPr>
          </a:p>
          <a:p>
            <a:pPr marL="0" indent="0" algn="just">
              <a:buNone/>
            </a:pPr>
            <a:endParaRPr lang="en-US" sz="2400" dirty="0">
              <a:latin typeface="Times New Roman" panose="02020503050405090304" pitchFamily="18" charset="0"/>
              <a:cs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503640" y="677333"/>
            <a:ext cx="9070560" cy="4505587"/>
          </a:xfrm>
        </p:spPr>
        <p:txBody>
          <a:bodyPr/>
          <a:lstStyle/>
          <a:p>
            <a:pPr marL="0" indent="0" algn="ctr">
              <a:buNone/>
            </a:pPr>
            <a:r>
              <a:rPr lang="en-US" b="1" dirty="0" smtClean="0">
                <a:latin typeface="Times New Roman" panose="02020503050405090304" pitchFamily="18" charset="0"/>
                <a:cs typeface="Times New Roman" panose="02020503050405090304" pitchFamily="18" charset="0"/>
              </a:rPr>
              <a:t>Conclusion</a:t>
            </a:r>
            <a:endParaRPr lang="en-US" b="1" dirty="0" smtClean="0">
              <a:latin typeface="Times New Roman" panose="02020503050405090304" pitchFamily="18" charset="0"/>
              <a:cs typeface="Times New Roman" panose="02020503050405090304" pitchFamily="18" charset="0"/>
            </a:endParaRPr>
          </a:p>
          <a:p>
            <a:pPr marL="0" indent="0" algn="ctr">
              <a:buNone/>
            </a:pPr>
            <a:r>
              <a:rPr lang="en-US" dirty="0" smtClean="0">
                <a:latin typeface="Times New Roman" panose="02020503050405090304" pitchFamily="18" charset="0"/>
                <a:cs typeface="Times New Roman" panose="02020503050405090304" pitchFamily="18" charset="0"/>
              </a:rPr>
              <a:t>Microcomputers are mainly built from microprocessors</a:t>
            </a:r>
            <a:endParaRPr lang="en-US" dirty="0" smtClean="0">
              <a:latin typeface="Times New Roman" panose="02020503050405090304" pitchFamily="18" charset="0"/>
              <a:cs typeface="Times New Roman" panose="02020503050405090304" pitchFamily="18" charset="0"/>
            </a:endParaRPr>
          </a:p>
          <a:p>
            <a:pPr marL="0" indent="0" algn="ctr">
              <a:buNone/>
            </a:pPr>
            <a:r>
              <a:rPr lang="en-US" dirty="0" smtClean="0">
                <a:latin typeface="Times New Roman" panose="02020503050405090304" pitchFamily="18" charset="0"/>
                <a:cs typeface="Times New Roman" panose="02020503050405090304" pitchFamily="18" charset="0"/>
              </a:rPr>
              <a:t>Almost every aspect of the day to day operations of human beings depends on microcomputers</a:t>
            </a:r>
            <a:endParaRPr lang="en-US" dirty="0">
              <a:latin typeface="Times New Roman" panose="02020503050405090304" pitchFamily="18" charset="0"/>
              <a:cs typeface="Times New Roman" panose="0202050305040509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1079640" y="225720"/>
            <a:ext cx="8494560" cy="946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GB" sz="4400" b="1" strike="noStrike" spc="-1" dirty="0">
                <a:latin typeface="Times New Roman" panose="02020503050405090304" pitchFamily="18" charset="0"/>
                <a:cs typeface="Times New Roman" panose="02020503050405090304" pitchFamily="18" charset="0"/>
              </a:rPr>
              <a:t>Lecture Outline</a:t>
            </a:r>
            <a:endParaRPr lang="en-GB" sz="4400" b="0" strike="noStrike" spc="-1" dirty="0">
              <a:latin typeface="Times New Roman" panose="02020503050405090304" pitchFamily="18" charset="0"/>
              <a:cs typeface="Times New Roman" panose="02020503050405090304" pitchFamily="18" charset="0"/>
            </a:endParaRPr>
          </a:p>
        </p:txBody>
      </p:sp>
      <p:sp>
        <p:nvSpPr>
          <p:cNvPr id="125" name="CustomShape 2"/>
          <p:cNvSpPr/>
          <p:nvPr/>
        </p:nvSpPr>
        <p:spPr>
          <a:xfrm>
            <a:off x="503640" y="1326240"/>
            <a:ext cx="9070560" cy="3856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rmAutofit/>
          </a:bodyPr>
          <a:lstStyle/>
          <a:p>
            <a:pPr marL="396240" indent="-323850">
              <a:lnSpc>
                <a:spcPct val="100000"/>
              </a:lnSpc>
              <a:spcBef>
                <a:spcPts val="850"/>
              </a:spcBef>
              <a:buClr>
                <a:srgbClr val="000000"/>
              </a:buClr>
              <a:buFont typeface="StarSymbol"/>
              <a:buAutoNum type="arabicPeriod"/>
            </a:pPr>
            <a:r>
              <a:rPr lang="en-GB" sz="2400" b="0" strike="noStrike" spc="-1" dirty="0">
                <a:latin typeface="Times New Roman" panose="02020503050405090304" pitchFamily="18" charset="0"/>
                <a:cs typeface="Times New Roman" panose="02020503050405090304" pitchFamily="18" charset="0"/>
              </a:rPr>
              <a:t>Review of the previous lecture </a:t>
            </a:r>
            <a:endParaRPr lang="en-GB" sz="2400" b="0" strike="noStrike" spc="-1" dirty="0">
              <a:latin typeface="Times New Roman" panose="02020503050405090304" pitchFamily="18" charset="0"/>
              <a:cs typeface="Times New Roman" panose="02020503050405090304" pitchFamily="18" charset="0"/>
            </a:endParaRPr>
          </a:p>
          <a:p>
            <a:pPr marL="396240" indent="-323850">
              <a:lnSpc>
                <a:spcPct val="100000"/>
              </a:lnSpc>
              <a:spcBef>
                <a:spcPts val="850"/>
              </a:spcBef>
              <a:buClr>
                <a:srgbClr val="000000"/>
              </a:buClr>
              <a:buFont typeface="StarSymbol"/>
              <a:buAutoNum type="arabicPeriod"/>
            </a:pPr>
            <a:r>
              <a:rPr lang="en-GB" sz="2400" b="0" strike="noStrike" spc="-1" dirty="0">
                <a:latin typeface="Times New Roman" panose="02020503050405090304" pitchFamily="18" charset="0"/>
                <a:cs typeface="Times New Roman" panose="02020503050405090304" pitchFamily="18" charset="0"/>
              </a:rPr>
              <a:t>Item 1 … </a:t>
            </a:r>
            <a:r>
              <a:rPr lang="en-GB" sz="2400" spc="-1" dirty="0" smtClean="0">
                <a:latin typeface="Times New Roman" panose="02020503050405090304" pitchFamily="18" charset="0"/>
                <a:cs typeface="Times New Roman" panose="02020503050405090304" pitchFamily="18" charset="0"/>
              </a:rPr>
              <a:t>Definition of Microcomputer</a:t>
            </a:r>
            <a:endParaRPr lang="en-GB" sz="2400" b="0" strike="noStrike" spc="-1" dirty="0">
              <a:latin typeface="Times New Roman" panose="02020503050405090304" pitchFamily="18" charset="0"/>
              <a:cs typeface="Times New Roman" panose="02020503050405090304" pitchFamily="18" charset="0"/>
            </a:endParaRPr>
          </a:p>
          <a:p>
            <a:pPr marL="396240" indent="-323850">
              <a:lnSpc>
                <a:spcPct val="100000"/>
              </a:lnSpc>
              <a:spcBef>
                <a:spcPts val="850"/>
              </a:spcBef>
              <a:buClr>
                <a:srgbClr val="000000"/>
              </a:buClr>
              <a:buFont typeface="StarSymbol"/>
              <a:buAutoNum type="arabicPeriod"/>
            </a:pPr>
            <a:r>
              <a:rPr lang="en-GB" sz="2400" b="0" strike="noStrike" spc="-1" dirty="0">
                <a:latin typeface="Times New Roman" panose="02020503050405090304" pitchFamily="18" charset="0"/>
                <a:cs typeface="Times New Roman" panose="02020503050405090304" pitchFamily="18" charset="0"/>
              </a:rPr>
              <a:t>Item 2 … </a:t>
            </a:r>
            <a:r>
              <a:rPr lang="en-GB" sz="2400" b="0" strike="noStrike" spc="-1" dirty="0" smtClean="0">
                <a:latin typeface="Times New Roman" panose="02020503050405090304" pitchFamily="18" charset="0"/>
                <a:cs typeface="Times New Roman" panose="02020503050405090304" pitchFamily="18" charset="0"/>
              </a:rPr>
              <a:t> Why study microcomputers</a:t>
            </a:r>
            <a:endParaRPr lang="en-GB" sz="2400" b="0" strike="noStrike" spc="-1" dirty="0">
              <a:latin typeface="Times New Roman" panose="02020503050405090304" pitchFamily="18" charset="0"/>
              <a:cs typeface="Times New Roman" panose="02020503050405090304" pitchFamily="18" charset="0"/>
            </a:endParaRPr>
          </a:p>
          <a:p>
            <a:pPr marL="396240" indent="-323850">
              <a:lnSpc>
                <a:spcPct val="100000"/>
              </a:lnSpc>
              <a:spcBef>
                <a:spcPts val="850"/>
              </a:spcBef>
              <a:buClr>
                <a:srgbClr val="000000"/>
              </a:buClr>
              <a:buFont typeface="StarSymbol"/>
              <a:buAutoNum type="arabicPeriod"/>
            </a:pPr>
            <a:r>
              <a:rPr lang="en-GB" sz="2400" b="0" strike="noStrike" spc="-1" dirty="0">
                <a:latin typeface="Times New Roman" panose="02020503050405090304" pitchFamily="18" charset="0"/>
                <a:cs typeface="Times New Roman" panose="02020503050405090304" pitchFamily="18" charset="0"/>
              </a:rPr>
              <a:t>Item 3 … </a:t>
            </a:r>
            <a:r>
              <a:rPr lang="en-GB" sz="2400" spc="-1" dirty="0" smtClean="0">
                <a:latin typeface="Times New Roman" panose="02020503050405090304" pitchFamily="18" charset="0"/>
                <a:cs typeface="Times New Roman" panose="02020503050405090304" pitchFamily="18" charset="0"/>
              </a:rPr>
              <a:t>Architecture of a microcomputer</a:t>
            </a:r>
            <a:endParaRPr lang="en-GB" sz="2400" b="0" strike="noStrike" spc="-1" dirty="0">
              <a:latin typeface="Times New Roman" panose="02020503050405090304" pitchFamily="18" charset="0"/>
              <a:cs typeface="Times New Roman" panose="02020503050405090304" pitchFamily="18" charset="0"/>
            </a:endParaRPr>
          </a:p>
          <a:p>
            <a:pPr marL="396240" indent="-323850">
              <a:lnSpc>
                <a:spcPct val="100000"/>
              </a:lnSpc>
              <a:spcBef>
                <a:spcPts val="850"/>
              </a:spcBef>
              <a:buClr>
                <a:srgbClr val="000000"/>
              </a:buClr>
              <a:buFont typeface="StarSymbol"/>
              <a:buAutoNum type="arabicPeriod"/>
            </a:pPr>
            <a:r>
              <a:rPr lang="en-GB" sz="2400" b="0" strike="noStrike" spc="-1" dirty="0">
                <a:latin typeface="Times New Roman" panose="02020503050405090304" pitchFamily="18" charset="0"/>
                <a:cs typeface="Times New Roman" panose="02020503050405090304" pitchFamily="18" charset="0"/>
              </a:rPr>
              <a:t>Item 4 … </a:t>
            </a:r>
            <a:r>
              <a:rPr lang="en-GB" sz="2400" spc="-1" dirty="0" smtClean="0">
                <a:latin typeface="Times New Roman" panose="02020503050405090304" pitchFamily="18" charset="0"/>
                <a:cs typeface="Times New Roman" panose="02020503050405090304" pitchFamily="18" charset="0"/>
              </a:rPr>
              <a:t>The 8085 microprocessor</a:t>
            </a:r>
            <a:r>
              <a:rPr lang="en-GB" sz="2400" b="0" strike="noStrike" spc="-1" dirty="0" smtClean="0">
                <a:latin typeface="Times New Roman" panose="02020503050405090304" pitchFamily="18" charset="0"/>
                <a:cs typeface="Times New Roman" panose="02020503050405090304" pitchFamily="18" charset="0"/>
              </a:rPr>
              <a:t> </a:t>
            </a:r>
            <a:endParaRPr lang="en-GB" sz="2400" b="0" strike="noStrike" spc="-1" dirty="0" smtClean="0">
              <a:latin typeface="Times New Roman" panose="02020503050405090304" pitchFamily="18" charset="0"/>
              <a:cs typeface="Times New Roman" panose="02020503050405090304" pitchFamily="18" charset="0"/>
            </a:endParaRPr>
          </a:p>
          <a:p>
            <a:pPr marL="396240" indent="-323850">
              <a:lnSpc>
                <a:spcPct val="100000"/>
              </a:lnSpc>
              <a:spcBef>
                <a:spcPts val="850"/>
              </a:spcBef>
              <a:buClr>
                <a:srgbClr val="000000"/>
              </a:buClr>
              <a:buFont typeface="StarSymbol"/>
              <a:buAutoNum type="arabicPeriod"/>
            </a:pPr>
            <a:r>
              <a:rPr lang="en-GB" sz="2400" spc="-1" dirty="0" smtClean="0">
                <a:latin typeface="Times New Roman" panose="02020503050405090304" pitchFamily="18" charset="0"/>
                <a:cs typeface="Times New Roman" panose="02020503050405090304" pitchFamily="18" charset="0"/>
              </a:rPr>
              <a:t>Item 5 … Conclusion and wrap up</a:t>
            </a:r>
            <a:endParaRPr lang="en-GB" sz="2400" b="0" strike="noStrike" spc="-1" dirty="0">
              <a:latin typeface="Times New Roman" panose="02020503050405090304" pitchFamily="18" charset="0"/>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640" y="270876"/>
            <a:ext cx="8494560" cy="946080"/>
          </a:xfrm>
        </p:spPr>
        <p:txBody>
          <a:bodyPr/>
          <a:lstStyle/>
          <a:p>
            <a:r>
              <a:rPr lang="en-US" sz="2800" b="1" dirty="0" smtClean="0">
                <a:latin typeface="Times New Roman" panose="02020503050405090304" pitchFamily="18" charset="0"/>
                <a:cs typeface="Times New Roman" panose="02020503050405090304" pitchFamily="18" charset="0"/>
              </a:rPr>
              <a:t>Definition of a microcomputer</a:t>
            </a:r>
            <a:endParaRPr lang="en-US" sz="2800" b="1" dirty="0">
              <a:latin typeface="Times New Roman" panose="02020503050405090304" pitchFamily="18" charset="0"/>
              <a:cs typeface="Times New Roman" panose="02020503050405090304" pitchFamily="18" charset="0"/>
            </a:endParaRPr>
          </a:p>
        </p:txBody>
      </p:sp>
      <p:sp>
        <p:nvSpPr>
          <p:cNvPr id="3" name="Subtitle 2"/>
          <p:cNvSpPr>
            <a:spLocks noGrp="1"/>
          </p:cNvSpPr>
          <p:nvPr>
            <p:ph type="subTitle"/>
          </p:nvPr>
        </p:nvSpPr>
        <p:spPr>
          <a:xfrm>
            <a:off x="282222" y="1216956"/>
            <a:ext cx="9595556" cy="4122688"/>
          </a:xfrm>
        </p:spPr>
        <p:txBody>
          <a:bodyPr/>
          <a:lstStyle/>
          <a:p>
            <a:pPr marL="0" indent="0" algn="just">
              <a:buNone/>
            </a:pPr>
            <a:r>
              <a:rPr lang="en-US" sz="2400" b="1" dirty="0" smtClean="0">
                <a:latin typeface="Times New Roman" panose="02020503050405090304" pitchFamily="18" charset="0"/>
                <a:cs typeface="Times New Roman" panose="02020503050405090304" pitchFamily="18" charset="0"/>
              </a:rPr>
              <a:t>Microcomputer</a:t>
            </a:r>
            <a:endParaRPr lang="en-US" sz="2400" b="1" dirty="0" smtClean="0">
              <a:latin typeface="Times New Roman" panose="02020503050405090304" pitchFamily="18" charset="0"/>
              <a:cs typeface="Times New Roman" panose="02020503050405090304" pitchFamily="18" charset="0"/>
            </a:endParaRPr>
          </a:p>
          <a:p>
            <a:pPr marL="0" indent="0" algn="just">
              <a:buNone/>
            </a:pPr>
            <a:r>
              <a:rPr lang="en-US" sz="2400" dirty="0" smtClean="0">
                <a:latin typeface="Times New Roman" panose="02020503050405090304" pitchFamily="18" charset="0"/>
                <a:cs typeface="Times New Roman" panose="02020503050405090304" pitchFamily="18" charset="0"/>
              </a:rPr>
              <a:t>–</a:t>
            </a:r>
            <a:r>
              <a:rPr lang="en-US" sz="2400" dirty="0">
                <a:latin typeface="Times New Roman" panose="02020503050405090304" pitchFamily="18" charset="0"/>
                <a:cs typeface="Times New Roman" panose="02020503050405090304" pitchFamily="18" charset="0"/>
              </a:rPr>
              <a:t>Relatively small and inexpensive computer that is contained on one or a few </a:t>
            </a:r>
            <a:r>
              <a:rPr lang="en-US" sz="2400" dirty="0" smtClean="0">
                <a:latin typeface="Times New Roman" panose="02020503050405090304" pitchFamily="18" charset="0"/>
                <a:cs typeface="Times New Roman" panose="02020503050405090304" pitchFamily="18" charset="0"/>
              </a:rPr>
              <a:t>chips.</a:t>
            </a:r>
            <a:endParaRPr lang="en-US" sz="2400" dirty="0" smtClean="0">
              <a:latin typeface="Times New Roman" panose="02020503050405090304" pitchFamily="18" charset="0"/>
              <a:cs typeface="Times New Roman" panose="02020503050405090304" pitchFamily="18" charset="0"/>
            </a:endParaRPr>
          </a:p>
          <a:p>
            <a:pPr marL="0" indent="0" algn="just">
              <a:buNone/>
            </a:pPr>
            <a:r>
              <a:rPr lang="en-US" sz="2400" b="1" dirty="0" smtClean="0">
                <a:latin typeface="Times New Roman" panose="02020503050405090304" pitchFamily="18" charset="0"/>
                <a:cs typeface="Times New Roman" panose="02020503050405090304" pitchFamily="18" charset="0"/>
              </a:rPr>
              <a:t>Microcontroller</a:t>
            </a:r>
            <a:endParaRPr lang="en-US" sz="2400" b="1" dirty="0" smtClean="0">
              <a:latin typeface="Times New Roman" panose="02020503050405090304" pitchFamily="18" charset="0"/>
              <a:cs typeface="Times New Roman" panose="02020503050405090304" pitchFamily="18" charset="0"/>
            </a:endParaRPr>
          </a:p>
          <a:p>
            <a:pPr marL="0" indent="0" algn="just">
              <a:buNone/>
            </a:pPr>
            <a:r>
              <a:rPr lang="en-US" sz="2400" dirty="0" smtClean="0">
                <a:latin typeface="Times New Roman" panose="02020503050405090304" pitchFamily="18" charset="0"/>
                <a:cs typeface="Times New Roman" panose="02020503050405090304" pitchFamily="18" charset="0"/>
              </a:rPr>
              <a:t>–</a:t>
            </a:r>
            <a:r>
              <a:rPr lang="en-US" sz="2400" dirty="0">
                <a:latin typeface="Times New Roman" panose="02020503050405090304" pitchFamily="18" charset="0"/>
                <a:cs typeface="Times New Roman" panose="02020503050405090304" pitchFamily="18" charset="0"/>
              </a:rPr>
              <a:t>A single-chip </a:t>
            </a:r>
            <a:r>
              <a:rPr lang="en-US" sz="2400" dirty="0" smtClean="0">
                <a:latin typeface="Times New Roman" panose="02020503050405090304" pitchFamily="18" charset="0"/>
                <a:cs typeface="Times New Roman" panose="02020503050405090304" pitchFamily="18" charset="0"/>
              </a:rPr>
              <a:t>microcomputer</a:t>
            </a:r>
            <a:endParaRPr lang="en-US" sz="2400" dirty="0" smtClean="0">
              <a:latin typeface="Times New Roman" panose="02020503050405090304" pitchFamily="18" charset="0"/>
              <a:cs typeface="Times New Roman" panose="02020503050405090304" pitchFamily="18" charset="0"/>
            </a:endParaRPr>
          </a:p>
          <a:p>
            <a:pPr marL="0" indent="0" algn="just">
              <a:buNone/>
            </a:pPr>
            <a:r>
              <a:rPr lang="en-US" sz="2400" b="1" dirty="0" smtClean="0">
                <a:latin typeface="Times New Roman" panose="02020503050405090304" pitchFamily="18" charset="0"/>
                <a:cs typeface="Times New Roman" panose="02020503050405090304" pitchFamily="18" charset="0"/>
              </a:rPr>
              <a:t>Microprocessor</a:t>
            </a:r>
            <a:endParaRPr lang="en-US" sz="2400" b="1" dirty="0" smtClean="0">
              <a:latin typeface="Times New Roman" panose="02020503050405090304" pitchFamily="18" charset="0"/>
              <a:cs typeface="Times New Roman" panose="02020503050405090304" pitchFamily="18" charset="0"/>
            </a:endParaRPr>
          </a:p>
          <a:p>
            <a:pPr marL="0" indent="0" algn="just">
              <a:buNone/>
            </a:pPr>
            <a:r>
              <a:rPr lang="en-US" sz="2400" dirty="0" smtClean="0">
                <a:latin typeface="Times New Roman" panose="02020503050405090304" pitchFamily="18" charset="0"/>
                <a:cs typeface="Times New Roman" panose="02020503050405090304" pitchFamily="18" charset="0"/>
              </a:rPr>
              <a:t>–</a:t>
            </a:r>
            <a:r>
              <a:rPr lang="en-US" sz="2400" dirty="0">
                <a:latin typeface="Times New Roman" panose="02020503050405090304" pitchFamily="18" charset="0"/>
                <a:cs typeface="Times New Roman" panose="02020503050405090304" pitchFamily="18" charset="0"/>
              </a:rPr>
              <a:t>The processor and control unit part of the single-chip computer(=microcontroller) is called </a:t>
            </a:r>
            <a:r>
              <a:rPr lang="en-US" sz="2400" dirty="0" smtClean="0">
                <a:latin typeface="Times New Roman" panose="02020503050405090304" pitchFamily="18" charset="0"/>
                <a:cs typeface="Times New Roman" panose="02020503050405090304" pitchFamily="18" charset="0"/>
              </a:rPr>
              <a:t>microprocessor.</a:t>
            </a:r>
            <a:endParaRPr lang="en-US" sz="2400" dirty="0" smtClean="0">
              <a:latin typeface="Times New Roman" panose="02020503050405090304" pitchFamily="18" charset="0"/>
              <a:cs typeface="Times New Roman" panose="02020503050405090304" pitchFamily="18" charset="0"/>
            </a:endParaRPr>
          </a:p>
          <a:p>
            <a:pPr marL="0" indent="0" algn="just">
              <a:buNone/>
            </a:pPr>
            <a:r>
              <a:rPr lang="en-US" sz="2400" dirty="0">
                <a:latin typeface="Times New Roman" panose="02020503050405090304" pitchFamily="18" charset="0"/>
                <a:cs typeface="Times New Roman" panose="02020503050405090304" pitchFamily="18" charset="0"/>
              </a:rPr>
              <a:t>A single printed circuit board usually connects the ICs, making a computer called a microcomputer</a:t>
            </a:r>
            <a:endParaRPr lang="en-US" sz="2400" dirty="0">
              <a:latin typeface="Times New Roman" panose="02020503050405090304" pitchFamily="18" charset="0"/>
              <a:cs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503640" y="699911"/>
            <a:ext cx="9070560" cy="4483009"/>
          </a:xfrm>
        </p:spPr>
        <p:txBody>
          <a:bodyPr/>
          <a:lstStyle/>
          <a:p>
            <a:pPr algn="just"/>
            <a:r>
              <a:rPr lang="en-US" sz="2400" dirty="0" smtClean="0">
                <a:latin typeface="Times New Roman" panose="02020503050405090304" pitchFamily="18" charset="0"/>
                <a:cs typeface="Times New Roman" panose="02020503050405090304" pitchFamily="18" charset="0"/>
              </a:rPr>
              <a:t>A microcomputer is usually assembled from a microprocessor chip (CPU1) connected to memory chips and I/O (input/output) chips.</a:t>
            </a:r>
            <a:endParaRPr lang="en-US" sz="2400" dirty="0" smtClean="0">
              <a:latin typeface="Times New Roman" panose="02020503050405090304" pitchFamily="18" charset="0"/>
              <a:cs typeface="Times New Roman" panose="02020503050405090304" pitchFamily="18" charset="0"/>
            </a:endParaRPr>
          </a:p>
          <a:p>
            <a:pPr algn="just"/>
            <a:endParaRPr lang="en-US" sz="2400" dirty="0" smtClean="0">
              <a:latin typeface="Times New Roman" panose="02020503050405090304" pitchFamily="18" charset="0"/>
              <a:cs typeface="Times New Roman" panose="02020503050405090304" pitchFamily="18" charset="0"/>
            </a:endParaRPr>
          </a:p>
          <a:p>
            <a:pPr algn="just"/>
            <a:r>
              <a:rPr lang="en-US" sz="2400" b="1" dirty="0" smtClean="0">
                <a:latin typeface="Times New Roman" panose="02020503050405090304" pitchFamily="18" charset="0"/>
                <a:cs typeface="Times New Roman" panose="02020503050405090304" pitchFamily="18" charset="0"/>
              </a:rPr>
              <a:t>A microcomputer </a:t>
            </a:r>
            <a:r>
              <a:rPr lang="en-US" sz="2400" dirty="0" smtClean="0">
                <a:latin typeface="Times New Roman" panose="02020503050405090304" pitchFamily="18" charset="0"/>
                <a:cs typeface="Times New Roman" panose="02020503050405090304" pitchFamily="18" charset="0"/>
              </a:rPr>
              <a:t>is a computer built on the basis of a microprocessor i.e. a processor implemented as an integrated circuit. Since all processors are now produced in the form of integrated circuits, we can say that all computers are microcomputers. The general method for constructing microcomputers consists in connecting to the microprocessor busses additional sub-systems such as memories and peripheral device controllers (input/output units).</a:t>
            </a:r>
            <a:endParaRPr lang="en-US" sz="2400" dirty="0" smtClean="0">
              <a:latin typeface="Times New Roman" panose="02020503050405090304" pitchFamily="18" charset="0"/>
              <a:cs typeface="Times New Roman" panose="02020503050405090304" pitchFamily="18" charset="0"/>
            </a:endParaRPr>
          </a:p>
          <a:p>
            <a:pPr algn="just"/>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1072444" y="248356"/>
            <a:ext cx="8501756" cy="5136444"/>
          </a:xfrm>
        </p:spPr>
        <p:txBody>
          <a:bodyPr/>
          <a:lstStyle/>
          <a:p>
            <a:pPr marL="0" indent="0" algn="just">
              <a:buNone/>
            </a:pPr>
            <a:r>
              <a:rPr lang="en-US" sz="2400" b="1" dirty="0">
                <a:latin typeface="Times New Roman" panose="02020503050405090304" pitchFamily="18" charset="0"/>
                <a:cs typeface="Times New Roman" panose="02020503050405090304" pitchFamily="18" charset="0"/>
              </a:rPr>
              <a:t>Why do we study Microcomputers</a:t>
            </a:r>
            <a:r>
              <a:rPr lang="en-US" sz="2400" b="1" dirty="0" smtClean="0">
                <a:latin typeface="Times New Roman" panose="02020503050405090304" pitchFamily="18" charset="0"/>
                <a:cs typeface="Times New Roman" panose="02020503050405090304" pitchFamily="18" charset="0"/>
              </a:rPr>
              <a:t>?</a:t>
            </a:r>
            <a:endParaRPr lang="en-US" sz="2400" b="1" dirty="0" smtClean="0">
              <a:latin typeface="Times New Roman" panose="02020503050405090304" pitchFamily="18" charset="0"/>
              <a:cs typeface="Times New Roman" panose="02020503050405090304" pitchFamily="18" charset="0"/>
            </a:endParaRPr>
          </a:p>
          <a:p>
            <a:pPr marL="0" indent="0" algn="just">
              <a:buNone/>
            </a:pPr>
            <a:r>
              <a:rPr lang="en-US" sz="2400" dirty="0" smtClean="0">
                <a:latin typeface="Times New Roman" panose="02020503050405090304" pitchFamily="18" charset="0"/>
                <a:cs typeface="Times New Roman" panose="02020503050405090304" pitchFamily="18" charset="0"/>
              </a:rPr>
              <a:t>•</a:t>
            </a:r>
            <a:r>
              <a:rPr lang="en-US" sz="2400" dirty="0">
                <a:latin typeface="Times New Roman" panose="02020503050405090304" pitchFamily="18" charset="0"/>
                <a:cs typeface="Times New Roman" panose="02020503050405090304" pitchFamily="18" charset="0"/>
              </a:rPr>
              <a:t>Embedded systems use microcontrollers or microcomputers</a:t>
            </a:r>
            <a:r>
              <a:rPr lang="en-US" sz="2400" dirty="0" smtClean="0">
                <a:latin typeface="Times New Roman" panose="02020503050405090304" pitchFamily="18" charset="0"/>
                <a:cs typeface="Times New Roman" panose="02020503050405090304" pitchFamily="18" charset="0"/>
              </a:rPr>
              <a:t>.</a:t>
            </a:r>
            <a:endParaRPr lang="en-US" sz="2400" dirty="0" smtClean="0">
              <a:latin typeface="Times New Roman" panose="02020503050405090304" pitchFamily="18" charset="0"/>
              <a:cs typeface="Times New Roman" panose="02020503050405090304" pitchFamily="18" charset="0"/>
            </a:endParaRPr>
          </a:p>
          <a:p>
            <a:pPr algn="just"/>
            <a:r>
              <a:rPr lang="en-US" sz="2400" dirty="0" smtClean="0">
                <a:latin typeface="Times New Roman" panose="02020503050405090304" pitchFamily="18" charset="0"/>
                <a:cs typeface="Times New Roman" panose="02020503050405090304" pitchFamily="18" charset="0"/>
              </a:rPr>
              <a:t>Some </a:t>
            </a:r>
            <a:r>
              <a:rPr lang="en-US" sz="2400" dirty="0">
                <a:latin typeface="Times New Roman" panose="02020503050405090304" pitchFamily="18" charset="0"/>
                <a:cs typeface="Times New Roman" panose="02020503050405090304" pitchFamily="18" charset="0"/>
              </a:rPr>
              <a:t>interesting statistics (from a </a:t>
            </a:r>
            <a:r>
              <a:rPr lang="en-US" sz="2400" dirty="0" err="1">
                <a:latin typeface="Times New Roman" panose="02020503050405090304" pitchFamily="18" charset="0"/>
                <a:cs typeface="Times New Roman" panose="02020503050405090304" pitchFamily="18" charset="0"/>
              </a:rPr>
              <a:t>feears</a:t>
            </a:r>
            <a:r>
              <a:rPr lang="en-US" sz="2400" dirty="0">
                <a:latin typeface="Times New Roman" panose="02020503050405090304" pitchFamily="18" charset="0"/>
                <a:cs typeface="Times New Roman" panose="02020503050405090304" pitchFamily="18" charset="0"/>
              </a:rPr>
              <a:t> </a:t>
            </a:r>
            <a:r>
              <a:rPr lang="en-US" sz="2400" dirty="0" smtClean="0">
                <a:latin typeface="Times New Roman" panose="02020503050405090304" pitchFamily="18" charset="0"/>
                <a:cs typeface="Times New Roman" panose="02020503050405090304" pitchFamily="18" charset="0"/>
              </a:rPr>
              <a:t>ago)</a:t>
            </a:r>
            <a:endParaRPr lang="en-US" sz="2400" dirty="0" smtClean="0">
              <a:latin typeface="Times New Roman" panose="02020503050405090304" pitchFamily="18" charset="0"/>
              <a:cs typeface="Times New Roman" panose="02020503050405090304" pitchFamily="18" charset="0"/>
            </a:endParaRPr>
          </a:p>
          <a:p>
            <a:pPr marL="0" indent="0" algn="just">
              <a:buNone/>
            </a:pPr>
            <a:r>
              <a:rPr lang="en-US" sz="2400" dirty="0" smtClean="0">
                <a:latin typeface="Times New Roman" panose="02020503050405090304" pitchFamily="18" charset="0"/>
                <a:cs typeface="Times New Roman" panose="02020503050405090304" pitchFamily="18" charset="0"/>
              </a:rPr>
              <a:t>–</a:t>
            </a:r>
            <a:r>
              <a:rPr lang="en-US" sz="2400" dirty="0">
                <a:latin typeface="Times New Roman" panose="02020503050405090304" pitchFamily="18" charset="0"/>
                <a:cs typeface="Times New Roman" panose="02020503050405090304" pitchFamily="18" charset="0"/>
              </a:rPr>
              <a:t>An average American interacts with 300 or more embedded systems every day</a:t>
            </a:r>
            <a:r>
              <a:rPr lang="en-US" sz="2400" dirty="0" smtClean="0">
                <a:latin typeface="Times New Roman" panose="02020503050405090304" pitchFamily="18" charset="0"/>
                <a:cs typeface="Times New Roman" panose="02020503050405090304" pitchFamily="18" charset="0"/>
              </a:rPr>
              <a:t>.</a:t>
            </a:r>
            <a:endParaRPr lang="en-US" sz="2400" dirty="0" smtClean="0">
              <a:latin typeface="Times New Roman" panose="02020503050405090304" pitchFamily="18" charset="0"/>
              <a:cs typeface="Times New Roman" panose="02020503050405090304" pitchFamily="18" charset="0"/>
            </a:endParaRPr>
          </a:p>
          <a:p>
            <a:pPr marL="0" indent="0" algn="just">
              <a:buNone/>
            </a:pPr>
            <a:r>
              <a:rPr lang="en-US" sz="2400" dirty="0" smtClean="0">
                <a:latin typeface="Times New Roman" panose="02020503050405090304" pitchFamily="18" charset="0"/>
                <a:cs typeface="Times New Roman" panose="02020503050405090304" pitchFamily="18" charset="0"/>
              </a:rPr>
              <a:t>–</a:t>
            </a:r>
            <a:r>
              <a:rPr lang="en-US" sz="2400" dirty="0">
                <a:latin typeface="Times New Roman" panose="02020503050405090304" pitchFamily="18" charset="0"/>
                <a:cs typeface="Times New Roman" panose="02020503050405090304" pitchFamily="18" charset="0"/>
              </a:rPr>
              <a:t>95% of all microprocessor will be sold each year for embedded systems</a:t>
            </a:r>
            <a:r>
              <a:rPr lang="en-US" sz="2400" dirty="0" smtClean="0">
                <a:latin typeface="Times New Roman" panose="02020503050405090304" pitchFamily="18" charset="0"/>
                <a:cs typeface="Times New Roman" panose="02020503050405090304" pitchFamily="18" charset="0"/>
              </a:rPr>
              <a:t>.</a:t>
            </a:r>
            <a:endParaRPr lang="en-US" sz="2400" dirty="0" smtClean="0">
              <a:latin typeface="Times New Roman" panose="02020503050405090304" pitchFamily="18" charset="0"/>
              <a:cs typeface="Times New Roman" panose="02020503050405090304" pitchFamily="18" charset="0"/>
            </a:endParaRPr>
          </a:p>
          <a:p>
            <a:pPr marL="0" indent="0" algn="just">
              <a:buNone/>
            </a:pPr>
            <a:r>
              <a:rPr lang="en-US" sz="2400" dirty="0" smtClean="0">
                <a:latin typeface="Times New Roman" panose="02020503050405090304" pitchFamily="18" charset="0"/>
                <a:cs typeface="Times New Roman" panose="02020503050405090304" pitchFamily="18" charset="0"/>
              </a:rPr>
              <a:t>–</a:t>
            </a:r>
            <a:r>
              <a:rPr lang="en-US" sz="2400" dirty="0">
                <a:latin typeface="Times New Roman" panose="02020503050405090304" pitchFamily="18" charset="0"/>
                <a:cs typeface="Times New Roman" panose="02020503050405090304" pitchFamily="18" charset="0"/>
              </a:rPr>
              <a:t>IEEE estimated that over 700,000 people worldwide were employed writing code for embedded system in 2007. </a:t>
            </a:r>
            <a:endParaRPr lang="en-US" sz="2400" dirty="0">
              <a:latin typeface="Times New Roman" panose="02020503050405090304" pitchFamily="18" charset="0"/>
              <a:cs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Times New Roman" panose="02020503050405090304" pitchFamily="18" charset="0"/>
                <a:cs typeface="Times New Roman" panose="02020503050405090304" pitchFamily="18" charset="0"/>
              </a:rPr>
              <a:t>Basic Architecture of  microcomputer system</a:t>
            </a:r>
            <a:endParaRPr lang="en-US" sz="3200" b="1" dirty="0">
              <a:latin typeface="Times New Roman" panose="02020503050405090304" pitchFamily="18" charset="0"/>
              <a:cs typeface="Times New Roman" panose="0202050305040509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32089" y="1336860"/>
            <a:ext cx="7021689" cy="40005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latin typeface="Times New Roman" panose="02020503050405090304" pitchFamily="18" charset="0"/>
                <a:cs typeface="Times New Roman" panose="02020503050405090304" pitchFamily="18" charset="0"/>
              </a:rPr>
              <a:t>A more developed block diagram of a microcomputer</a:t>
            </a:r>
            <a:endParaRPr lang="en-US" sz="2800" b="1" dirty="0">
              <a:latin typeface="Times New Roman" panose="02020503050405090304" pitchFamily="18" charset="0"/>
              <a:cs typeface="Times New Roman" panose="0202050305040509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51288" y="1171800"/>
            <a:ext cx="5147734" cy="433717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1038577" y="248356"/>
            <a:ext cx="8827911" cy="4934564"/>
          </a:xfrm>
        </p:spPr>
        <p:txBody>
          <a:bodyPr/>
          <a:lstStyle/>
          <a:p>
            <a:pPr marL="0" indent="0" algn="just">
              <a:buNone/>
            </a:pPr>
            <a:r>
              <a:rPr lang="en-US" sz="2400" dirty="0" smtClean="0">
                <a:latin typeface="Times New Roman" panose="02020503050405090304" pitchFamily="18" charset="0"/>
                <a:cs typeface="Times New Roman" panose="02020503050405090304" pitchFamily="18" charset="0"/>
              </a:rPr>
              <a:t>Besides RAM and ROM memories, more input/output units are connected to the </a:t>
            </a:r>
            <a:r>
              <a:rPr lang="en-US" sz="2400" dirty="0" err="1" smtClean="0">
                <a:latin typeface="Times New Roman" panose="02020503050405090304" pitchFamily="18" charset="0"/>
                <a:cs typeface="Times New Roman" panose="02020503050405090304" pitchFamily="18" charset="0"/>
              </a:rPr>
              <a:t>microprocessor.These</a:t>
            </a:r>
            <a:r>
              <a:rPr lang="en-US" sz="2400" dirty="0" smtClean="0">
                <a:latin typeface="Times New Roman" panose="02020503050405090304" pitchFamily="18" charset="0"/>
                <a:cs typeface="Times New Roman" panose="02020503050405090304" pitchFamily="18" charset="0"/>
              </a:rPr>
              <a:t> input/output units include:</a:t>
            </a:r>
            <a:endParaRPr lang="en-US" sz="2400" dirty="0" smtClean="0">
              <a:latin typeface="Times New Roman" panose="02020503050405090304" pitchFamily="18" charset="0"/>
              <a:cs typeface="Times New Roman" panose="02020503050405090304" pitchFamily="18" charset="0"/>
            </a:endParaRPr>
          </a:p>
          <a:p>
            <a:pPr algn="just"/>
            <a:r>
              <a:rPr lang="en-US" sz="2400" dirty="0" smtClean="0">
                <a:latin typeface="Times New Roman" panose="02020503050405090304" pitchFamily="18" charset="0"/>
                <a:cs typeface="Times New Roman" panose="02020503050405090304" pitchFamily="18" charset="0"/>
              </a:rPr>
              <a:t>parallel input/output controller in short - parallel I/O, parallel interface,</a:t>
            </a:r>
            <a:endParaRPr lang="en-US" sz="2400" dirty="0" smtClean="0">
              <a:latin typeface="Times New Roman" panose="02020503050405090304" pitchFamily="18" charset="0"/>
              <a:cs typeface="Times New Roman" panose="02020503050405090304" pitchFamily="18" charset="0"/>
            </a:endParaRPr>
          </a:p>
          <a:p>
            <a:pPr algn="just"/>
            <a:r>
              <a:rPr lang="en-US" sz="2400" dirty="0" smtClean="0">
                <a:latin typeface="Times New Roman" panose="02020503050405090304" pitchFamily="18" charset="0"/>
                <a:cs typeface="Times New Roman" panose="02020503050405090304" pitchFamily="18" charset="0"/>
              </a:rPr>
              <a:t>serial input/output controller in short - serial I/O, serial interface,</a:t>
            </a:r>
            <a:endParaRPr lang="en-US" sz="2400" dirty="0" smtClean="0">
              <a:latin typeface="Times New Roman" panose="02020503050405090304" pitchFamily="18" charset="0"/>
              <a:cs typeface="Times New Roman" panose="02020503050405090304" pitchFamily="18" charset="0"/>
            </a:endParaRPr>
          </a:p>
          <a:p>
            <a:pPr algn="just"/>
            <a:r>
              <a:rPr lang="en-US" sz="2400" dirty="0" smtClean="0">
                <a:latin typeface="Times New Roman" panose="02020503050405090304" pitchFamily="18" charset="0"/>
                <a:cs typeface="Times New Roman" panose="02020503050405090304" pitchFamily="18" charset="0"/>
              </a:rPr>
              <a:t>interrupt controller (handler),</a:t>
            </a:r>
            <a:endParaRPr lang="en-US" sz="2400" dirty="0" smtClean="0">
              <a:latin typeface="Times New Roman" panose="02020503050405090304" pitchFamily="18" charset="0"/>
              <a:cs typeface="Times New Roman" panose="02020503050405090304" pitchFamily="18" charset="0"/>
            </a:endParaRPr>
          </a:p>
          <a:p>
            <a:pPr algn="just"/>
            <a:r>
              <a:rPr lang="en-US" sz="2400" dirty="0" smtClean="0">
                <a:latin typeface="Times New Roman" panose="02020503050405090304" pitchFamily="18" charset="0"/>
                <a:cs typeface="Times New Roman" panose="02020503050405090304" pitchFamily="18" charset="0"/>
              </a:rPr>
              <a:t>timer/counter controller,</a:t>
            </a:r>
            <a:endParaRPr lang="en-US" sz="2400" dirty="0" smtClean="0">
              <a:latin typeface="Times New Roman" panose="02020503050405090304" pitchFamily="18" charset="0"/>
              <a:cs typeface="Times New Roman" panose="02020503050405090304" pitchFamily="18" charset="0"/>
            </a:endParaRPr>
          </a:p>
          <a:p>
            <a:pPr algn="just"/>
            <a:r>
              <a:rPr lang="en-US" sz="2400" dirty="0" smtClean="0">
                <a:latin typeface="Times New Roman" panose="02020503050405090304" pitchFamily="18" charset="0"/>
                <a:cs typeface="Times New Roman" panose="02020503050405090304" pitchFamily="18" charset="0"/>
              </a:rPr>
              <a:t>Direct Memory Access (DMA) controller.</a:t>
            </a:r>
            <a:endParaRPr lang="en-US" sz="2400" dirty="0" smtClean="0">
              <a:latin typeface="Times New Roman" panose="02020503050405090304" pitchFamily="18" charset="0"/>
              <a:cs typeface="Times New Roman" panose="02020503050405090304" pitchFamily="18" charset="0"/>
            </a:endParaRPr>
          </a:p>
          <a:p>
            <a:pPr algn="just"/>
            <a:endParaRPr lang="en-US" sz="2400" dirty="0">
              <a:latin typeface="Times New Roman" panose="02020503050405090304" pitchFamily="18" charset="0"/>
              <a:cs typeface="Times New Roman" panose="0202050305040509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7887</Words>
  <Application>WPS Presentation</Application>
  <PresentationFormat>Custom</PresentationFormat>
  <Paragraphs>148</Paragraphs>
  <Slides>22</Slides>
  <Notes>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22</vt:i4>
      </vt:variant>
    </vt:vector>
  </HeadingPairs>
  <TitlesOfParts>
    <vt:vector size="39" baseType="lpstr">
      <vt:lpstr>Arial</vt:lpstr>
      <vt:lpstr>SimSun</vt:lpstr>
      <vt:lpstr>Wingdings</vt:lpstr>
      <vt:lpstr>Arial</vt:lpstr>
      <vt:lpstr>Symbol</vt:lpstr>
      <vt:lpstr>Kingsoft Sign</vt:lpstr>
      <vt:lpstr>Times New Roman</vt:lpstr>
      <vt:lpstr>StarSymbol</vt:lpstr>
      <vt:lpstr>Thonburi</vt:lpstr>
      <vt:lpstr>微软雅黑</vt:lpstr>
      <vt:lpstr>PingFang SC</vt:lpstr>
      <vt:lpstr>Arial Unicode MS</vt:lpstr>
      <vt:lpstr>Calibri</vt:lpstr>
      <vt:lpstr>Helvetica Neue</vt:lpstr>
      <vt:lpstr>DejaVu Sans</vt:lpstr>
      <vt:lpstr>Office Theme</vt:lpstr>
      <vt:lpstr>Office Theme</vt:lpstr>
      <vt:lpstr>PowerPoint 演示文稿</vt:lpstr>
      <vt:lpstr>PowerPoint 演示文稿</vt:lpstr>
      <vt:lpstr>PowerPoint 演示文稿</vt:lpstr>
      <vt:lpstr>Definition of a microcomputer</vt:lpstr>
      <vt:lpstr>PowerPoint 演示文稿</vt:lpstr>
      <vt:lpstr>PowerPoint 演示文稿</vt:lpstr>
      <vt:lpstr>Basic Architecture of  microcomputer system</vt:lpstr>
      <vt:lpstr>A more developed block diagram of a microcomputer</vt:lpstr>
      <vt:lpstr>PowerPoint 演示文稿</vt:lpstr>
      <vt:lpstr>PowerPoint 演示文稿</vt:lpstr>
      <vt:lpstr>PowerPoint 演示文稿</vt:lpstr>
      <vt:lpstr>PowerPoint 演示文稿</vt:lpstr>
      <vt:lpstr>PowerPoint 演示文稿</vt:lpstr>
      <vt:lpstr>The 8085 microprocessor architecture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dc:creator>
  <cp:lastModifiedBy>apple</cp:lastModifiedBy>
  <cp:revision>8</cp:revision>
  <dcterms:created xsi:type="dcterms:W3CDTF">2020-06-26T09:50:34Z</dcterms:created>
  <dcterms:modified xsi:type="dcterms:W3CDTF">2020-06-26T09:50:34Z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1033-2.3.0.3826</vt:lpwstr>
  </property>
</Properties>
</file>