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0.xml" ContentType="application/vnd.openxmlformats-package.core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6" d="100"/>
          <a:sy n="56" d="100"/>
        </p:scale>
        <p:origin x="-1614" y="-58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8A8C9-688C-4BE9-89C7-CE067DB22C5B}" type="datetimeFigureOut">
              <a:rPr lang="en-US" smtClean="0"/>
              <a:pPr/>
              <a:t>08-Jun-20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1B73E-765A-4719-9999-B03EEB685F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1B73E-765A-4719-9999-B03EEB685FE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48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696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048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696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364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357048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663696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179640" y="215640"/>
            <a:ext cx="791640" cy="863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179640" y="215640"/>
            <a:ext cx="791640" cy="863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/>
          <p:nvPr/>
        </p:nvPicPr>
        <p:blipFill>
          <a:blip r:embed="rId14"/>
          <a:stretch/>
        </p:blipFill>
        <p:spPr>
          <a:xfrm>
            <a:off x="179640" y="215640"/>
            <a:ext cx="791640" cy="8636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4391280"/>
            <a:ext cx="907056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 err="1" smtClean="0">
                <a:latin typeface="Arial"/>
              </a:rPr>
              <a:t>Wacira</a:t>
            </a:r>
            <a:r>
              <a:rPr lang="en-GB" sz="3200" b="1" spc="-1" dirty="0" smtClean="0">
                <a:latin typeface="Arial"/>
              </a:rPr>
              <a:t> .A.W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79640" y="359640"/>
            <a:ext cx="827892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 smtClean="0">
                <a:latin typeface="Arial"/>
              </a:rPr>
              <a:t>COURSE CODE : BMGT 221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-979488" y="1616075"/>
            <a:ext cx="11432760" cy="12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 smtClean="0">
                <a:latin typeface="Arial"/>
              </a:rPr>
              <a:t>COURSE NAME E.G. BUSINESS COMMUNICATION</a:t>
            </a:r>
          </a:p>
          <a:p>
            <a:pPr algn="ctr">
              <a:lnSpc>
                <a:spcPct val="100000"/>
              </a:lnSpc>
            </a:pPr>
            <a:r>
              <a:rPr lang="en-GB" sz="3200" b="1" spc="-1" dirty="0" smtClean="0">
                <a:latin typeface="Arial"/>
              </a:rPr>
              <a:t>LECTURE 1</a:t>
            </a:r>
          </a:p>
          <a:p>
            <a:pPr algn="ctr">
              <a:lnSpc>
                <a:spcPct val="100000"/>
              </a:lnSpc>
            </a:pPr>
            <a:r>
              <a:rPr lang="en-GB" sz="3200" b="1" strike="noStrike" spc="-1" dirty="0" smtClean="0">
                <a:latin typeface="Arial"/>
              </a:rPr>
              <a:t>OVERVIEW OF BUSINESS COMMUNICATION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3640" y="2891520"/>
            <a:ext cx="907056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 smtClean="0">
                <a:latin typeface="Arial"/>
              </a:rPr>
              <a:t> 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79639" y="253800"/>
            <a:ext cx="9000985" cy="54167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VERBAL BUSINESS </a:t>
            </a:r>
            <a:r>
              <a:rPr lang="en-GB" sz="2400" b="1" spc="-1" dirty="0" smtClean="0">
                <a:latin typeface="Arial"/>
              </a:rPr>
              <a:t>COMMUNICATION</a:t>
            </a:r>
          </a:p>
          <a:p>
            <a:pPr algn="ctr">
              <a:lnSpc>
                <a:spcPct val="100000"/>
              </a:lnSpc>
            </a:pPr>
            <a:r>
              <a:rPr lang="en-GB" sz="2400" b="1" strike="noStrike" spc="-1" dirty="0" smtClean="0">
                <a:latin typeface="Arial"/>
              </a:rPr>
              <a:t>1.Definition of verbal communication</a:t>
            </a:r>
          </a:p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2. Forms of verbal communication</a:t>
            </a:r>
            <a:endParaRPr lang="en-GB" sz="2400" b="1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3</a:t>
            </a:r>
            <a:r>
              <a:rPr lang="en-GB" sz="2400" b="1" spc="-1" dirty="0" smtClean="0">
                <a:latin typeface="Arial"/>
              </a:rPr>
              <a:t>. </a:t>
            </a:r>
            <a:r>
              <a:rPr lang="en-GB" sz="2400" b="1" spc="-1" dirty="0" smtClean="0">
                <a:latin typeface="Arial"/>
              </a:rPr>
              <a:t>Discuss when verbal communication is most appropriate.</a:t>
            </a:r>
          </a:p>
          <a:p>
            <a:pPr algn="ctr">
              <a:lnSpc>
                <a:spcPct val="100000"/>
              </a:lnSpc>
            </a:pPr>
            <a:r>
              <a:rPr lang="en-GB" sz="2400" b="1" strike="noStrike" spc="-1" dirty="0" smtClean="0">
                <a:latin typeface="Arial"/>
              </a:rPr>
              <a:t>4</a:t>
            </a:r>
            <a:r>
              <a:rPr lang="en-GB" sz="2400" b="1" strike="noStrike" spc="-1" dirty="0" smtClean="0">
                <a:latin typeface="Arial"/>
              </a:rPr>
              <a:t>.  Advantages of verbal communication</a:t>
            </a:r>
          </a:p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5. . Disadvantages' of verbal communication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44511" y="0"/>
            <a:ext cx="9536113" cy="52441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396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r>
              <a:rPr lang="en-GB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396874"/>
            <a:ext cx="10080625" cy="5273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WRITTEN BUSINESS </a:t>
            </a:r>
            <a:r>
              <a:rPr lang="en-GB" sz="2400" b="1" spc="-1" dirty="0" smtClean="0">
                <a:latin typeface="Arial"/>
              </a:rPr>
              <a:t>COMMUNICATION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Definition of written communication 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Forms of written communication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Appropriate use of written communication</a:t>
            </a:r>
            <a:endParaRPr lang="en-GB" sz="2400" b="1" spc="-1" dirty="0" smtClean="0">
              <a:latin typeface="Arial"/>
            </a:endParaRP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Advantages of written communication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Disadvantages of written communication</a:t>
            </a:r>
            <a:endParaRPr lang="en-GB" sz="2400" b="1" strike="noStrike" spc="-1" dirty="0" smtClean="0">
              <a:latin typeface="Arial"/>
            </a:endParaRPr>
          </a:p>
          <a:p>
            <a:pPr marL="457200" indent="-457200" algn="ctr">
              <a:lnSpc>
                <a:spcPct val="100000"/>
              </a:lnSpc>
              <a:buAutoNum type="arabicPeriod"/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3640" y="1539875"/>
            <a:ext cx="4841472" cy="3427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2400" b="0" strike="noStrike" spc="-1" dirty="0">
                <a:latin typeface="Arial"/>
              </a:rPr>
              <a:t>	</a:t>
            </a:r>
          </a:p>
        </p:txBody>
      </p:sp>
      <p:sp>
        <p:nvSpPr>
          <p:cNvPr id="144" name="CustomShape 3"/>
          <p:cNvSpPr/>
          <p:nvPr/>
        </p:nvSpPr>
        <p:spPr>
          <a:xfrm>
            <a:off x="5151960" y="1278214"/>
            <a:ext cx="4841472" cy="3760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LISTENING SKILLS IN BUSINESS </a:t>
            </a:r>
            <a:r>
              <a:rPr lang="en-GB" sz="2400" b="1" spc="-1" dirty="0" smtClean="0">
                <a:latin typeface="Arial"/>
              </a:rPr>
              <a:t>COMMUINICATION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Importance of Listening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The Process of Listening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Types of listening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Guidelines of Improving Listening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Listening skills 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Barriers to Listening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Rules of good Listening</a:t>
            </a:r>
            <a:endParaRPr lang="en-GB" sz="2400" b="1" spc="-1" dirty="0" smtClean="0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3640" y="2231640"/>
            <a:ext cx="5183280" cy="23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GB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655960" y="2051640"/>
            <a:ext cx="3774600" cy="23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935640" y="1540440"/>
            <a:ext cx="805860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trike="noStrike" spc="-1" dirty="0" smtClean="0">
                <a:latin typeface="Arial"/>
                <a:ea typeface="Noto Sans CJK SC"/>
              </a:rPr>
              <a:t> 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79640" y="225720"/>
            <a:ext cx="8685072" cy="5444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CRITICAL THINKING SKILLS IN BUSINESS </a:t>
            </a:r>
            <a:r>
              <a:rPr lang="en-GB" sz="2400" b="1" spc="-1" dirty="0" smtClean="0">
                <a:latin typeface="Arial"/>
              </a:rPr>
              <a:t>COMMUNICATION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Definition of critical thinking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Complex problem solving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Critical thinking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Creativity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People management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Coordinating with others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Emotional intelligence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Judgement and decision making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Service orientation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Negotiation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Cognitive Flexibility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91640" y="2375640"/>
            <a:ext cx="8711280" cy="230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7500"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935640" y="1540440"/>
            <a:ext cx="805860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trike="noStrike" spc="-1" dirty="0" smtClean="0">
                <a:latin typeface="Arial"/>
                <a:ea typeface="Noto Sans CJK SC"/>
              </a:rPr>
              <a:t> 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1" y="0"/>
            <a:ext cx="10080624" cy="5670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ORAL PRESENTATIONS IN BUSINESS </a:t>
            </a:r>
            <a:r>
              <a:rPr lang="en-GB" sz="2400" b="1" spc="-1" dirty="0" smtClean="0">
                <a:latin typeface="Arial"/>
              </a:rPr>
              <a:t>COMMUNICATION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Definition of oral presentation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Types of oral presentation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Why oral presentations are important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Preparing and planning for an oral presentation</a:t>
            </a:r>
            <a:endParaRPr lang="en-GB" sz="2400" b="1" strike="noStrike" spc="-1" dirty="0" smtClean="0">
              <a:latin typeface="Arial"/>
            </a:endParaRP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What are good oral presentations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Ways to improve oral presentations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endParaRPr lang="en-GB" sz="2400" b="1" strike="noStrike" spc="-1" dirty="0" smtClean="0">
              <a:latin typeface="Arial"/>
            </a:endParaRPr>
          </a:p>
          <a:p>
            <a:pPr marL="457200" indent="-457200" algn="ctr">
              <a:lnSpc>
                <a:spcPct val="100000"/>
              </a:lnSpc>
              <a:buAutoNum type="arabicPeriod"/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3200" b="0" strike="noStrike" spc="-1" dirty="0" smtClean="0">
                <a:latin typeface="Arial"/>
              </a:rPr>
              <a:t>.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079639" y="225720"/>
            <a:ext cx="9000985" cy="5444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trike="noStrike" spc="-1" dirty="0" smtClean="0">
                <a:latin typeface="Arial"/>
              </a:rPr>
              <a:t>SUMMARY</a:t>
            </a:r>
          </a:p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Overview of Business Communication.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432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2400" b="0" strike="noStrike" spc="-1" dirty="0" smtClean="0">
                <a:latin typeface="Arial"/>
              </a:rPr>
              <a:t>. 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latin typeface="Arial"/>
              </a:rPr>
              <a:t>Devotional Meditation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GB" sz="3200" b="0" strike="noStrike" spc="-1">
                <a:latin typeface="Arial"/>
              </a:rPr>
              <a:t>Proverbs 1:7</a:t>
            </a: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lang="en-GB" sz="3200" b="0" strike="noStrike" spc="-1">
                <a:latin typeface="Arial"/>
              </a:rPr>
              <a:t>The fear of the LORD is the beginning of knowledge, but fools despise wisdom and instruction.</a:t>
            </a: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latin typeface="Arial"/>
              </a:rPr>
              <a:t>Lecture Outline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 smtClean="0">
                <a:latin typeface="Arial"/>
              </a:rPr>
              <a:t>Definition of key terms in Business Communication</a:t>
            </a:r>
            <a:r>
              <a:rPr lang="en-GB" sz="2400" b="0" strike="noStrike" spc="-1" dirty="0" smtClean="0">
                <a:latin typeface="Arial"/>
              </a:rPr>
              <a:t> </a:t>
            </a:r>
            <a:endParaRPr lang="en-GB" sz="2400" b="0" strike="noStrike" spc="-1" dirty="0">
              <a:latin typeface="Arial"/>
            </a:endParaRP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 smtClean="0">
                <a:latin typeface="Arial"/>
              </a:rPr>
              <a:t>Models of </a:t>
            </a:r>
            <a:r>
              <a:rPr lang="en-GB" sz="2400" spc="-1" dirty="0" smtClean="0">
                <a:latin typeface="Arial"/>
              </a:rPr>
              <a:t>B</a:t>
            </a:r>
            <a:r>
              <a:rPr lang="en-GB" sz="2400" b="0" strike="noStrike" spc="-1" dirty="0" smtClean="0">
                <a:latin typeface="Arial"/>
              </a:rPr>
              <a:t>usiness Communication</a:t>
            </a: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 smtClean="0">
                <a:latin typeface="Arial"/>
              </a:rPr>
              <a:t>Forms of Business Communication</a:t>
            </a: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 smtClean="0">
                <a:latin typeface="Arial"/>
              </a:rPr>
              <a:t>Business Communication Psychology</a:t>
            </a: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 smtClean="0">
                <a:latin typeface="Arial"/>
              </a:rPr>
              <a:t>Non- Verbal  Business Communication</a:t>
            </a: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</a:pPr>
            <a:endParaRPr lang="en-GB" sz="1600" b="0" strike="noStrike" spc="-1" dirty="0">
              <a:latin typeface="Arial"/>
            </a:endParaRP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</a:pPr>
            <a:endParaRPr lang="en-GB" sz="2400" b="0" strike="noStrike" spc="-1" dirty="0">
              <a:latin typeface="Arial"/>
            </a:endParaRP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latin typeface="Arial"/>
              </a:rPr>
              <a:t>Lecture Outline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 startAt="6"/>
            </a:pPr>
            <a:r>
              <a:rPr lang="en-GB" sz="2400" spc="-1" dirty="0" smtClean="0">
                <a:latin typeface="Arial"/>
              </a:rPr>
              <a:t>Verbal Communication in Business Communication</a:t>
            </a:r>
            <a:endParaRPr lang="en-GB" sz="2400" b="0" strike="noStrike" spc="-1" dirty="0">
              <a:latin typeface="Arial"/>
            </a:endParaRP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 startAt="6"/>
            </a:pPr>
            <a:r>
              <a:rPr lang="en-GB" sz="2400" spc="-1" dirty="0" smtClean="0">
                <a:latin typeface="Arial"/>
              </a:rPr>
              <a:t>Written Communication in Business Communication</a:t>
            </a:r>
            <a:endParaRPr lang="en-GB" sz="2400" b="0" strike="noStrike" spc="-1" dirty="0">
              <a:latin typeface="Arial"/>
            </a:endParaRP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 startAt="6"/>
            </a:pPr>
            <a:r>
              <a:rPr lang="en-GB" sz="2400" spc="-1" dirty="0" smtClean="0">
                <a:latin typeface="Arial"/>
              </a:rPr>
              <a:t>Listening Skills in Business Communication</a:t>
            </a:r>
            <a:r>
              <a:rPr lang="en-GB" sz="2400" b="0" strike="noStrike" spc="-1" dirty="0" smtClean="0">
                <a:latin typeface="Arial"/>
              </a:rPr>
              <a:t>  </a:t>
            </a:r>
            <a:endParaRPr lang="en-GB" sz="2400" b="0" strike="noStrike" spc="-1" dirty="0">
              <a:latin typeface="Arial"/>
            </a:endParaRP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 startAt="6"/>
            </a:pPr>
            <a:r>
              <a:rPr lang="en-GB" sz="2400" spc="-1" dirty="0" smtClean="0">
                <a:latin typeface="Arial"/>
              </a:rPr>
              <a:t>Critical Thinking Skills in Business Communication</a:t>
            </a:r>
            <a:endParaRPr lang="en-GB" sz="2400" b="0" strike="noStrike" spc="-1" dirty="0">
              <a:latin typeface="Arial"/>
            </a:endParaRP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 startAt="6"/>
            </a:pPr>
            <a:r>
              <a:rPr lang="en-GB" sz="2400" spc="-1" dirty="0" smtClean="0">
                <a:latin typeface="Arial"/>
              </a:rPr>
              <a:t>Oral Presentations in Business Communication</a:t>
            </a:r>
          </a:p>
          <a:p>
            <a:pPr marL="396000" indent="-323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tarSymbol"/>
              <a:buAutoNum type="arabicPeriod" startAt="6"/>
            </a:pPr>
            <a:r>
              <a:rPr lang="en-GB" sz="2400" b="0" strike="noStrike" spc="-1" dirty="0" smtClean="0">
                <a:latin typeface="Arial"/>
              </a:rPr>
              <a:t>Summary of Overview of Communication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-827088" y="-2651125"/>
            <a:ext cx="12039600" cy="998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DEFINITION OF BUSINESS </a:t>
            </a:r>
            <a:r>
              <a:rPr lang="en-GB" sz="2400" b="1" spc="-1" dirty="0" smtClean="0">
                <a:latin typeface="Arial"/>
              </a:rPr>
              <a:t>COMMUNICATION</a:t>
            </a:r>
          </a:p>
          <a:p>
            <a:pPr marL="742950" indent="-74295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 This is the flow of information and perception either within  a business organisation or outside the organisation among different </a:t>
            </a:r>
          </a:p>
          <a:p>
            <a:pPr marL="742950" indent="-742950"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parties.</a:t>
            </a:r>
          </a:p>
          <a:p>
            <a:pPr marL="742950" indent="-74295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The process of business communication </a:t>
            </a:r>
          </a:p>
          <a:p>
            <a:pPr marL="742950" indent="-74295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The purpose of business communication</a:t>
            </a:r>
          </a:p>
          <a:p>
            <a:pPr marL="742950" indent="-74295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The barriers to business communication </a:t>
            </a:r>
            <a:endParaRPr lang="en-GB" sz="2400" b="1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2400" b="1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2400" b="1" spc="-1" dirty="0" smtClean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15912" y="854075"/>
            <a:ext cx="9375360" cy="416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396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 smtClean="0">
                <a:latin typeface="Arial"/>
              </a:rPr>
              <a:t>MODELS of BUSINESS COMMUNICATION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396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 smtClean="0">
                <a:latin typeface="Arial"/>
              </a:rPr>
              <a:t>Linear Model of communication</a:t>
            </a:r>
          </a:p>
          <a:p>
            <a:pPr marL="396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 smtClean="0">
                <a:latin typeface="Arial"/>
              </a:rPr>
              <a:t>Convergence Model of Communication</a:t>
            </a:r>
            <a:r>
              <a:rPr lang="en-GB" sz="2400" b="0" strike="noStrike" spc="-1" dirty="0" smtClean="0">
                <a:latin typeface="Arial"/>
              </a:rPr>
              <a:t> </a:t>
            </a:r>
            <a:endParaRPr lang="en-GB" sz="2400" b="0" strike="noStrike" spc="-1" dirty="0">
              <a:latin typeface="Arial"/>
            </a:endParaRPr>
          </a:p>
          <a:p>
            <a:pPr marL="396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 smtClean="0">
                <a:latin typeface="Arial"/>
              </a:rPr>
              <a:t> 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079640" y="225720"/>
            <a:ext cx="849456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 smtClean="0">
                <a:latin typeface="Arial"/>
              </a:rPr>
              <a:t>FORMS of BUSINESS COMMUNICATION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3640" y="1326240"/>
            <a:ext cx="9070560" cy="38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396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 smtClean="0">
                <a:latin typeface="Arial"/>
              </a:rPr>
              <a:t>Verbal communication</a:t>
            </a:r>
          </a:p>
          <a:p>
            <a:pPr marL="396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 smtClean="0">
                <a:latin typeface="Arial"/>
              </a:rPr>
              <a:t>Non verbal communication</a:t>
            </a:r>
          </a:p>
          <a:p>
            <a:pPr marL="396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 smtClean="0">
                <a:latin typeface="Arial"/>
              </a:rPr>
              <a:t>Written communication</a:t>
            </a:r>
          </a:p>
          <a:p>
            <a:pPr marL="396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 smtClean="0">
                <a:latin typeface="Arial"/>
              </a:rPr>
              <a:t>Listening</a:t>
            </a:r>
          </a:p>
          <a:p>
            <a:pPr marL="396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spc="-1" dirty="0" smtClean="0">
                <a:latin typeface="Arial"/>
              </a:rPr>
              <a:t>Visual Communication</a:t>
            </a:r>
          </a:p>
          <a:p>
            <a:pPr marL="396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r>
              <a:rPr lang="en-GB" sz="2400" b="0" strike="noStrike" spc="-1" dirty="0" smtClean="0">
                <a:latin typeface="Arial"/>
              </a:rPr>
              <a:t> </a:t>
            </a:r>
            <a:endParaRPr lang="en-GB" sz="2400" b="0" strike="noStrike" spc="-1" dirty="0">
              <a:latin typeface="Arial"/>
            </a:endParaRPr>
          </a:p>
          <a:p>
            <a:pPr marL="396000" indent="-32364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eriod"/>
            </a:pP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0"/>
            <a:ext cx="9459912" cy="5670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BUSINESS COMMUNICATION </a:t>
            </a:r>
            <a:r>
              <a:rPr lang="en-GB" sz="2400" b="1" spc="-1" dirty="0" smtClean="0">
                <a:latin typeface="Arial"/>
              </a:rPr>
              <a:t>PSYCOLOGY</a:t>
            </a:r>
          </a:p>
          <a:p>
            <a:pPr marL="742950" indent="-742950" algn="ctr">
              <a:lnSpc>
                <a:spcPct val="100000"/>
              </a:lnSpc>
            </a:pPr>
            <a:endParaRPr lang="en-GB" sz="2400" b="1" strike="noStrike" spc="-1" dirty="0" smtClean="0">
              <a:latin typeface="Arial"/>
            </a:endParaRPr>
          </a:p>
          <a:p>
            <a:pPr marL="742950" indent="-742950"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1.</a:t>
            </a:r>
            <a:r>
              <a:rPr lang="en-GB" sz="2400" b="1" strike="noStrike" spc="-1" dirty="0" smtClean="0">
                <a:latin typeface="Arial"/>
              </a:rPr>
              <a:t>Definition of communication psychology</a:t>
            </a:r>
          </a:p>
          <a:p>
            <a:pPr marL="742950" indent="-742950"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2.How to communicate effectively</a:t>
            </a:r>
          </a:p>
          <a:p>
            <a:pPr marL="742950" indent="-742950" algn="ctr">
              <a:lnSpc>
                <a:spcPct val="100000"/>
              </a:lnSpc>
            </a:pPr>
            <a:r>
              <a:rPr lang="en-GB" sz="2400" b="1" strike="noStrike" spc="-1" dirty="0" smtClean="0">
                <a:latin typeface="Arial"/>
              </a:rPr>
              <a:t>3. Psychological barriers to communication</a:t>
            </a:r>
          </a:p>
          <a:p>
            <a:pPr marL="742950" indent="-742950" algn="ctr">
              <a:lnSpc>
                <a:spcPct val="100000"/>
              </a:lnSpc>
            </a:pPr>
            <a:r>
              <a:rPr lang="en-GB" sz="2400" b="1" spc="-1" dirty="0" smtClean="0">
                <a:latin typeface="Arial"/>
              </a:rPr>
              <a:t>4. The 6cs of effective communication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61953" y="1616075"/>
            <a:ext cx="9618672" cy="3583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5500"/>
          </a:bodyPr>
          <a:lstStyle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2400" b="0" strike="noStrike" spc="-1" dirty="0" smtClean="0">
                <a:latin typeface="Arial"/>
              </a:rPr>
              <a:t>e 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776823"/>
            <a:ext cx="10478927" cy="51826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 smtClean="0">
                <a:latin typeface="Arial"/>
              </a:rPr>
              <a:t>NON-VERBAL BUSINESS </a:t>
            </a:r>
            <a:r>
              <a:rPr lang="en-GB" sz="4400" b="1" spc="-1" dirty="0" smtClean="0">
                <a:latin typeface="Arial"/>
              </a:rPr>
              <a:t>COMMUNICATION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definition of non-verbal communication</a:t>
            </a:r>
          </a:p>
          <a:p>
            <a:pPr marL="457200" indent="-45720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Forms of non- verbal communication</a:t>
            </a:r>
            <a:endParaRPr lang="en-GB" sz="2400" b="1" strike="noStrike" spc="-1" dirty="0" smtClean="0">
              <a:latin typeface="Arial"/>
            </a:endParaRPr>
          </a:p>
          <a:p>
            <a:pPr marL="742950" indent="-74295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Most appropriate time to use non verbal communication</a:t>
            </a:r>
          </a:p>
          <a:p>
            <a:pPr marL="742950" indent="-742950" algn="ctr">
              <a:lnSpc>
                <a:spcPct val="100000"/>
              </a:lnSpc>
              <a:buAutoNum type="arabicPeriod"/>
            </a:pPr>
            <a:r>
              <a:rPr lang="en-GB" sz="2400" b="1" spc="-1" dirty="0" smtClean="0">
                <a:latin typeface="Arial"/>
              </a:rPr>
              <a:t>Advantages of non verbal communication</a:t>
            </a:r>
          </a:p>
          <a:p>
            <a:pPr marL="742950" indent="-742950" algn="ctr">
              <a:lnSpc>
                <a:spcPct val="100000"/>
              </a:lnSpc>
              <a:buAutoNum type="arabicPeriod"/>
            </a:pPr>
            <a:r>
              <a:rPr lang="en-GB" sz="2400" b="1" strike="noStrike" spc="-1" dirty="0" smtClean="0">
                <a:latin typeface="Arial"/>
              </a:rPr>
              <a:t>Disadvantages of non- verbal communication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39711" y="473075"/>
            <a:ext cx="9840913" cy="4955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n-GB" sz="24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099352" y="1966475"/>
            <a:ext cx="4328558" cy="3431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GB" sz="2400" b="0" strike="noStrike" spc="-1" dirty="0" smtClean="0">
                <a:latin typeface="Arial"/>
              </a:rPr>
              <a:t> 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393</Words>
  <Application>Microsoft Office PowerPoint</Application>
  <PresentationFormat>Custom</PresentationFormat>
  <Paragraphs>103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Kibati</dc:creator>
  <cp:lastModifiedBy>user</cp:lastModifiedBy>
  <cp:revision>29</cp:revision>
  <dcterms:modified xsi:type="dcterms:W3CDTF">2020-06-08T18:00:52Z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2020-05-29T08:41:07Z</dcterms:created>
  <dc:creator>MOSES THIGA</dc:creator>
  <dc:description/>
  <dc:language>en-GB</dc:language>
  <cp:lastModifiedBy>MOSES THIGA</cp:lastModifiedBy>
  <dcterms:modified xsi:type="dcterms:W3CDTF">2020-05-30T22:09:57Z</dcterms:modified>
  <cp:revision>12</cp:revision>
  <dc:subject/>
  <dc:title/>
</cp:coreProperties>
</file>