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86" r:id="rId2"/>
    <p:sldId id="285" r:id="rId3"/>
    <p:sldId id="287" r:id="rId4"/>
    <p:sldId id="288" r:id="rId5"/>
    <p:sldId id="289" r:id="rId6"/>
    <p:sldId id="291" r:id="rId7"/>
    <p:sldId id="294" r:id="rId8"/>
    <p:sldId id="292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6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88A1A-FF37-5B4D-9CAC-88205EB847E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6805D-156B-3F44-8FBD-5D5C71D6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:a16="http://schemas.microsoft.com/office/drawing/2014/main" id="{8BD57BEC-84B7-AA49-A9DC-B5DB550AB4E7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BE715EE-68BD-EB4F-BC26-25E4F10B43E1}"/>
              </a:ext>
            </a:extLst>
          </p:cNvPr>
          <p:cNvGrpSpPr/>
          <p:nvPr/>
        </p:nvGrpSpPr>
        <p:grpSpPr>
          <a:xfrm>
            <a:off x="2911003" y="2349505"/>
            <a:ext cx="5715795" cy="3310349"/>
            <a:chOff x="2911003" y="2349505"/>
            <a:chExt cx="5715795" cy="3310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2F495E-2FCF-5249-8582-485C9A0F9CA3}"/>
                </a:ext>
              </a:extLst>
            </p:cNvPr>
            <p:cNvSpPr/>
            <p:nvPr/>
          </p:nvSpPr>
          <p:spPr>
            <a:xfrm>
              <a:off x="2911003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5B366A-78C5-7647-B86D-A35FD4D6C00B}"/>
                </a:ext>
              </a:extLst>
            </p:cNvPr>
            <p:cNvSpPr/>
            <p:nvPr/>
          </p:nvSpPr>
          <p:spPr>
            <a:xfrm>
              <a:off x="3229250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3B5EB-8AD9-944D-97C7-0ADE7866EB79}"/>
                </a:ext>
              </a:extLst>
            </p:cNvPr>
            <p:cNvSpPr/>
            <p:nvPr/>
          </p:nvSpPr>
          <p:spPr>
            <a:xfrm>
              <a:off x="3547497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21D484-889D-D24E-AA3C-DD328AF89217}"/>
                </a:ext>
              </a:extLst>
            </p:cNvPr>
            <p:cNvSpPr/>
            <p:nvPr/>
          </p:nvSpPr>
          <p:spPr>
            <a:xfrm>
              <a:off x="2911003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A79840-F1DD-3F48-9B50-BB9EE1C9D8E0}"/>
                </a:ext>
              </a:extLst>
            </p:cNvPr>
            <p:cNvSpPr/>
            <p:nvPr/>
          </p:nvSpPr>
          <p:spPr>
            <a:xfrm>
              <a:off x="3229250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244B7A-EF34-F04F-9E9A-E36A0B930DE5}"/>
                </a:ext>
              </a:extLst>
            </p:cNvPr>
            <p:cNvSpPr/>
            <p:nvPr/>
          </p:nvSpPr>
          <p:spPr>
            <a:xfrm>
              <a:off x="3229250" y="4147064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38481C-10DF-3747-A2FF-A3B923A648BD}"/>
                </a:ext>
              </a:extLst>
            </p:cNvPr>
            <p:cNvSpPr/>
            <p:nvPr/>
          </p:nvSpPr>
          <p:spPr>
            <a:xfrm>
              <a:off x="2911003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F5D8E2-5F44-A549-9281-4C832202BB6D}"/>
                </a:ext>
              </a:extLst>
            </p:cNvPr>
            <p:cNvSpPr/>
            <p:nvPr/>
          </p:nvSpPr>
          <p:spPr>
            <a:xfrm>
              <a:off x="3229250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A2986D-1E20-324F-9E48-EB4D089D058E}"/>
                </a:ext>
              </a:extLst>
            </p:cNvPr>
            <p:cNvSpPr/>
            <p:nvPr/>
          </p:nvSpPr>
          <p:spPr>
            <a:xfrm>
              <a:off x="3547497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BD378-ACF9-D247-9D69-2341E0C61DA2}"/>
                </a:ext>
              </a:extLst>
            </p:cNvPr>
            <p:cNvSpPr/>
            <p:nvPr/>
          </p:nvSpPr>
          <p:spPr>
            <a:xfrm>
              <a:off x="2911003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62BA53-FD86-464D-AA0A-31E0AA868E92}"/>
                </a:ext>
              </a:extLst>
            </p:cNvPr>
            <p:cNvSpPr/>
            <p:nvPr/>
          </p:nvSpPr>
          <p:spPr>
            <a:xfrm>
              <a:off x="3229250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4BACCB-FCF3-6144-BCB8-1F56399D8A07}"/>
                </a:ext>
              </a:extLst>
            </p:cNvPr>
            <p:cNvSpPr/>
            <p:nvPr/>
          </p:nvSpPr>
          <p:spPr>
            <a:xfrm>
              <a:off x="3547497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D76868-01FA-934A-B6E0-AC5DCC589BD5}"/>
                </a:ext>
              </a:extLst>
            </p:cNvPr>
            <p:cNvSpPr/>
            <p:nvPr/>
          </p:nvSpPr>
          <p:spPr>
            <a:xfrm>
              <a:off x="2911003" y="505473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D57449-3013-9644-90D8-D831DB4276F9}"/>
                </a:ext>
              </a:extLst>
            </p:cNvPr>
            <p:cNvSpPr/>
            <p:nvPr/>
          </p:nvSpPr>
          <p:spPr>
            <a:xfrm>
              <a:off x="3229250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792B9C-4B9B-0E4D-BD17-EA0AFA85243B}"/>
                </a:ext>
              </a:extLst>
            </p:cNvPr>
            <p:cNvSpPr/>
            <p:nvPr/>
          </p:nvSpPr>
          <p:spPr>
            <a:xfrm>
              <a:off x="3547497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F19273-0957-C94C-9EE6-5CAA28C2AC7F}"/>
                </a:ext>
              </a:extLst>
            </p:cNvPr>
            <p:cNvSpPr/>
            <p:nvPr/>
          </p:nvSpPr>
          <p:spPr>
            <a:xfrm>
              <a:off x="3865744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ACE57A-97B2-7148-951A-114E2626B9F9}"/>
                </a:ext>
              </a:extLst>
            </p:cNvPr>
            <p:cNvSpPr/>
            <p:nvPr/>
          </p:nvSpPr>
          <p:spPr>
            <a:xfrm>
              <a:off x="4183991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C3EC22-A259-9E47-9D83-F44F87314CE9}"/>
                </a:ext>
              </a:extLst>
            </p:cNvPr>
            <p:cNvSpPr/>
            <p:nvPr/>
          </p:nvSpPr>
          <p:spPr>
            <a:xfrm>
              <a:off x="4183991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A09EAA-6920-734F-8318-1DB326BA0C8E}"/>
                </a:ext>
              </a:extLst>
            </p:cNvPr>
            <p:cNvSpPr/>
            <p:nvPr/>
          </p:nvSpPr>
          <p:spPr>
            <a:xfrm>
              <a:off x="3865744" y="505473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0AD9FF5-055C-5542-9C34-B009B40A898A}"/>
                </a:ext>
              </a:extLst>
            </p:cNvPr>
            <p:cNvSpPr/>
            <p:nvPr/>
          </p:nvSpPr>
          <p:spPr>
            <a:xfrm>
              <a:off x="3865744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DA4CDC-F247-B442-95AC-208488717A94}"/>
                </a:ext>
              </a:extLst>
            </p:cNvPr>
            <p:cNvSpPr/>
            <p:nvPr/>
          </p:nvSpPr>
          <p:spPr>
            <a:xfrm>
              <a:off x="4502238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E2F2A5E-6DEA-DF4E-824E-E7DF72BA908F}"/>
                </a:ext>
              </a:extLst>
            </p:cNvPr>
            <p:cNvGrpSpPr/>
            <p:nvPr/>
          </p:nvGrpSpPr>
          <p:grpSpPr>
            <a:xfrm>
              <a:off x="3142606" y="2539415"/>
              <a:ext cx="1129551" cy="470646"/>
              <a:chOff x="9436102" y="2679436"/>
              <a:chExt cx="1129551" cy="47064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F4F4B3D-EEAC-9C4B-A0AA-B8935B926C0F}"/>
                  </a:ext>
                </a:extLst>
              </p:cNvPr>
              <p:cNvSpPr/>
              <p:nvPr/>
            </p:nvSpPr>
            <p:spPr>
              <a:xfrm>
                <a:off x="9436102" y="2679436"/>
                <a:ext cx="376517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8EED2F6-730D-B042-9C00-E2E819021ED3}"/>
                  </a:ext>
                </a:extLst>
              </p:cNvPr>
              <p:cNvSpPr/>
              <p:nvPr/>
            </p:nvSpPr>
            <p:spPr>
              <a:xfrm>
                <a:off x="9812619" y="2679436"/>
                <a:ext cx="376517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A20FFFD-2C14-7C41-AF96-EB6B9CE806E6}"/>
                  </a:ext>
                </a:extLst>
              </p:cNvPr>
              <p:cNvSpPr/>
              <p:nvPr/>
            </p:nvSpPr>
            <p:spPr>
              <a:xfrm>
                <a:off x="10189136" y="2679436"/>
                <a:ext cx="376517" cy="470646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8A26A2B-6EED-1C46-8461-CC0F9DD2DEDB}"/>
                </a:ext>
              </a:extLst>
            </p:cNvPr>
            <p:cNvGrpSpPr/>
            <p:nvPr/>
          </p:nvGrpSpPr>
          <p:grpSpPr>
            <a:xfrm>
              <a:off x="6507942" y="4147064"/>
              <a:ext cx="318247" cy="1210232"/>
              <a:chOff x="6507942" y="4147064"/>
              <a:chExt cx="318247" cy="121023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BE8E6DC-5586-2142-A5B4-5B1A84B96DEC}"/>
                  </a:ext>
                </a:extLst>
              </p:cNvPr>
              <p:cNvSpPr/>
              <p:nvPr/>
            </p:nvSpPr>
            <p:spPr>
              <a:xfrm>
                <a:off x="6507942" y="4147064"/>
                <a:ext cx="318247" cy="302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DBD36EE-7BEE-5645-A240-11CFFD24ADF4}"/>
                  </a:ext>
                </a:extLst>
              </p:cNvPr>
              <p:cNvSpPr/>
              <p:nvPr/>
            </p:nvSpPr>
            <p:spPr>
              <a:xfrm>
                <a:off x="6507942" y="4752180"/>
                <a:ext cx="318247" cy="302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6A2EE6C-9BF6-FF4B-BCE0-DE93BD31FD71}"/>
                  </a:ext>
                </a:extLst>
              </p:cNvPr>
              <p:cNvSpPr/>
              <p:nvPr/>
            </p:nvSpPr>
            <p:spPr>
              <a:xfrm>
                <a:off x="6507942" y="5054738"/>
                <a:ext cx="318247" cy="302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BE87A48-5E03-E242-B23D-1B5E8B46FEAB}"/>
                </a:ext>
              </a:extLst>
            </p:cNvPr>
            <p:cNvSpPr/>
            <p:nvPr/>
          </p:nvSpPr>
          <p:spPr>
            <a:xfrm>
              <a:off x="8250281" y="4059750"/>
              <a:ext cx="376517" cy="470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199A21-4DA6-5F42-B7C4-8B684AF7687F}"/>
                </a:ext>
              </a:extLst>
            </p:cNvPr>
            <p:cNvSpPr txBox="1"/>
            <p:nvPr/>
          </p:nvSpPr>
          <p:spPr>
            <a:xfrm>
              <a:off x="6952748" y="4621586"/>
              <a:ext cx="1485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Resolve to most </a:t>
              </a:r>
            </a:p>
            <a:p>
              <a:r>
                <a:rPr lang="en-US" sz="1200" dirty="0"/>
                <a:t>probable outcome</a:t>
              </a:r>
            </a:p>
            <a:p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F415E4-F749-5E4D-9EC2-9FF09D704988}"/>
                </a:ext>
              </a:extLst>
            </p:cNvPr>
            <p:cNvSpPr/>
            <p:nvPr/>
          </p:nvSpPr>
          <p:spPr>
            <a:xfrm>
              <a:off x="4183991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17B720-98A2-3E46-8DED-B4C835309F6A}"/>
                </a:ext>
              </a:extLst>
            </p:cNvPr>
            <p:cNvSpPr/>
            <p:nvPr/>
          </p:nvSpPr>
          <p:spPr>
            <a:xfrm>
              <a:off x="2911003" y="4147064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089AB5-7C93-C240-A351-4605FCB46FDE}"/>
                </a:ext>
              </a:extLst>
            </p:cNvPr>
            <p:cNvSpPr/>
            <p:nvPr/>
          </p:nvSpPr>
          <p:spPr>
            <a:xfrm>
              <a:off x="3229250" y="505473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5179B2-8CD7-AA4E-B60B-A3140F8B6D57}"/>
                </a:ext>
              </a:extLst>
            </p:cNvPr>
            <p:cNvSpPr/>
            <p:nvPr/>
          </p:nvSpPr>
          <p:spPr>
            <a:xfrm>
              <a:off x="3865744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528DD0-1D58-2B46-8278-4BEC586202D4}"/>
                </a:ext>
              </a:extLst>
            </p:cNvPr>
            <p:cNvSpPr/>
            <p:nvPr/>
          </p:nvSpPr>
          <p:spPr>
            <a:xfrm>
              <a:off x="4502238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A2178D-4C78-DF47-82DF-6029E10A86FE}"/>
                </a:ext>
              </a:extLst>
            </p:cNvPr>
            <p:cNvSpPr/>
            <p:nvPr/>
          </p:nvSpPr>
          <p:spPr>
            <a:xfrm>
              <a:off x="4502238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BE23CE-1740-7C4D-BD86-13F3DC682BC2}"/>
                </a:ext>
              </a:extLst>
            </p:cNvPr>
            <p:cNvSpPr/>
            <p:nvPr/>
          </p:nvSpPr>
          <p:spPr>
            <a:xfrm>
              <a:off x="4183991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11E337-993B-5D4F-A968-95D5DDBD672A}"/>
                </a:ext>
              </a:extLst>
            </p:cNvPr>
            <p:cNvSpPr/>
            <p:nvPr/>
          </p:nvSpPr>
          <p:spPr>
            <a:xfrm>
              <a:off x="3547497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614685-CC1B-E94D-A528-CD19FCD368BB}"/>
                </a:ext>
              </a:extLst>
            </p:cNvPr>
            <p:cNvSpPr/>
            <p:nvPr/>
          </p:nvSpPr>
          <p:spPr>
            <a:xfrm>
              <a:off x="3547497" y="5054738"/>
              <a:ext cx="318247" cy="30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6B2583-9010-874C-B6DD-D7B7B2A78BF7}"/>
                </a:ext>
              </a:extLst>
            </p:cNvPr>
            <p:cNvSpPr/>
            <p:nvPr/>
          </p:nvSpPr>
          <p:spPr>
            <a:xfrm>
              <a:off x="2911003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D6CD81-A363-2E4C-AF1B-790BE4686AD1}"/>
                </a:ext>
              </a:extLst>
            </p:cNvPr>
            <p:cNvSpPr/>
            <p:nvPr/>
          </p:nvSpPr>
          <p:spPr>
            <a:xfrm>
              <a:off x="4502238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4FC88F-D60B-064B-9962-B607676E4B6F}"/>
                </a:ext>
              </a:extLst>
            </p:cNvPr>
            <p:cNvSpPr/>
            <p:nvPr/>
          </p:nvSpPr>
          <p:spPr>
            <a:xfrm>
              <a:off x="3865744" y="4147064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93FF0B-65E9-7B49-BC64-ACAA6CAB2982}"/>
                </a:ext>
              </a:extLst>
            </p:cNvPr>
            <p:cNvSpPr/>
            <p:nvPr/>
          </p:nvSpPr>
          <p:spPr>
            <a:xfrm>
              <a:off x="3865744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FE0B94-D78F-024C-9DF2-294E66BC2B9C}"/>
                </a:ext>
              </a:extLst>
            </p:cNvPr>
            <p:cNvSpPr/>
            <p:nvPr/>
          </p:nvSpPr>
          <p:spPr>
            <a:xfrm>
              <a:off x="4183991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3F547AE-618F-6245-BA9F-C79627658F7D}"/>
                </a:ext>
              </a:extLst>
            </p:cNvPr>
            <p:cNvCxnSpPr>
              <a:cxnSpLocks/>
              <a:stCxn id="47" idx="1"/>
              <a:endCxn id="78" idx="1"/>
            </p:cNvCxnSpPr>
            <p:nvPr/>
          </p:nvCxnSpPr>
          <p:spPr>
            <a:xfrm>
              <a:off x="3865744" y="4298343"/>
              <a:ext cx="264219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F237AF3-AD80-6241-B300-709A8A44C32B}"/>
                </a:ext>
              </a:extLst>
            </p:cNvPr>
            <p:cNvCxnSpPr>
              <a:cxnSpLocks/>
              <a:stCxn id="54" idx="1"/>
              <a:endCxn id="80" idx="1"/>
            </p:cNvCxnSpPr>
            <p:nvPr/>
          </p:nvCxnSpPr>
          <p:spPr>
            <a:xfrm>
              <a:off x="4183991" y="4903459"/>
              <a:ext cx="232395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FC6B89D-4D73-B74F-936F-4E4E9ADB0FE3}"/>
                </a:ext>
              </a:extLst>
            </p:cNvPr>
            <p:cNvCxnSpPr>
              <a:cxnSpLocks/>
              <a:stCxn id="56" idx="1"/>
              <a:endCxn id="81" idx="1"/>
            </p:cNvCxnSpPr>
            <p:nvPr/>
          </p:nvCxnSpPr>
          <p:spPr>
            <a:xfrm>
              <a:off x="3865744" y="5206017"/>
              <a:ext cx="264219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ecision 48">
              <a:extLst>
                <a:ext uri="{FF2B5EF4-FFF2-40B4-BE49-F238E27FC236}">
                  <a16:creationId xmlns:a16="http://schemas.microsoft.com/office/drawing/2014/main" id="{1EA54BD8-06F8-DC45-B60E-074939568CE8}"/>
                </a:ext>
              </a:extLst>
            </p:cNvPr>
            <p:cNvSpPr/>
            <p:nvPr/>
          </p:nvSpPr>
          <p:spPr>
            <a:xfrm>
              <a:off x="4914900" y="2349505"/>
              <a:ext cx="1308100" cy="863700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match</a:t>
              </a:r>
            </a:p>
          </p:txBody>
        </p:sp>
        <p:sp>
          <p:nvSpPr>
            <p:cNvPr id="134" name="Down Arrow 133">
              <a:extLst>
                <a:ext uri="{FF2B5EF4-FFF2-40B4-BE49-F238E27FC236}">
                  <a16:creationId xmlns:a16="http://schemas.microsoft.com/office/drawing/2014/main" id="{50592F5F-548E-B948-9727-F19687255DB3}"/>
                </a:ext>
              </a:extLst>
            </p:cNvPr>
            <p:cNvSpPr/>
            <p:nvPr/>
          </p:nvSpPr>
          <p:spPr>
            <a:xfrm>
              <a:off x="5428044" y="3357650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Down Arrow 134">
              <a:extLst>
                <a:ext uri="{FF2B5EF4-FFF2-40B4-BE49-F238E27FC236}">
                  <a16:creationId xmlns:a16="http://schemas.microsoft.com/office/drawing/2014/main" id="{2D1719BA-F705-AB4F-88A2-A0F9A30EA65B}"/>
                </a:ext>
              </a:extLst>
            </p:cNvPr>
            <p:cNvSpPr/>
            <p:nvPr/>
          </p:nvSpPr>
          <p:spPr>
            <a:xfrm rot="16200000">
              <a:off x="4518126" y="2621557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9B7CAF-594A-A341-8E0E-EE3B68F1DC39}"/>
                </a:ext>
              </a:extLst>
            </p:cNvPr>
            <p:cNvSpPr txBox="1"/>
            <p:nvPr/>
          </p:nvSpPr>
          <p:spPr>
            <a:xfrm>
              <a:off x="5969818" y="2973097"/>
              <a:ext cx="1965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Get match from each </a:t>
              </a:r>
            </a:p>
            <a:p>
              <a:r>
                <a:rPr lang="en-US" sz="1200" dirty="0"/>
                <a:t>Number Set in the matrix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1E2ACD-85E8-A64B-B66C-60BF9B7C3B44}"/>
                </a:ext>
              </a:extLst>
            </p:cNvPr>
            <p:cNvSpPr/>
            <p:nvPr/>
          </p:nvSpPr>
          <p:spPr>
            <a:xfrm>
              <a:off x="3547497" y="4147064"/>
              <a:ext cx="318247" cy="30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368103-F736-364F-AD32-866F84C9F2F6}"/>
                </a:ext>
              </a:extLst>
            </p:cNvPr>
            <p:cNvSpPr/>
            <p:nvPr/>
          </p:nvSpPr>
          <p:spPr>
            <a:xfrm>
              <a:off x="3865744" y="4752180"/>
              <a:ext cx="318247" cy="30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2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56080-48FD-614F-819B-2A200A2F1CA9}"/>
              </a:ext>
            </a:extLst>
          </p:cNvPr>
          <p:cNvGrpSpPr/>
          <p:nvPr/>
        </p:nvGrpSpPr>
        <p:grpSpPr>
          <a:xfrm>
            <a:off x="2284798" y="2432912"/>
            <a:ext cx="7254857" cy="3760342"/>
            <a:chOff x="2284798" y="2432912"/>
            <a:chExt cx="7254857" cy="3760342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6783D98-9A65-8643-8650-809E4FA91271}"/>
                </a:ext>
              </a:extLst>
            </p:cNvPr>
            <p:cNvGrpSpPr/>
            <p:nvPr/>
          </p:nvGrpSpPr>
          <p:grpSpPr>
            <a:xfrm>
              <a:off x="4047998" y="3039454"/>
              <a:ext cx="1286437" cy="470646"/>
              <a:chOff x="1223684" y="2870949"/>
              <a:chExt cx="1129551" cy="47064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B83E0E-37F0-8F44-83F6-FFE92D698FF1}"/>
                  </a:ext>
                </a:extLst>
              </p:cNvPr>
              <p:cNvSpPr/>
              <p:nvPr/>
            </p:nvSpPr>
            <p:spPr>
              <a:xfrm>
                <a:off x="1223684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8C5954-596C-C647-B622-BCEBDBCC2550}"/>
                  </a:ext>
                </a:extLst>
              </p:cNvPr>
              <p:cNvSpPr/>
              <p:nvPr/>
            </p:nvSpPr>
            <p:spPr>
              <a:xfrm>
                <a:off x="1600201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B22D44-A15A-1F46-8E36-8A471A5227D4}"/>
                  </a:ext>
                </a:extLst>
              </p:cNvPr>
              <p:cNvSpPr/>
              <p:nvPr/>
            </p:nvSpPr>
            <p:spPr>
              <a:xfrm>
                <a:off x="1976718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2F495E-2FCF-5249-8582-485C9A0F9CA3}"/>
                </a:ext>
              </a:extLst>
            </p:cNvPr>
            <p:cNvSpPr/>
            <p:nvPr/>
          </p:nvSpPr>
          <p:spPr>
            <a:xfrm>
              <a:off x="6733703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8F3FC166-B396-3646-AE2C-696706BC8B35}"/>
                </a:ext>
              </a:extLst>
            </p:cNvPr>
            <p:cNvSpPr/>
            <p:nvPr/>
          </p:nvSpPr>
          <p:spPr>
            <a:xfrm>
              <a:off x="2284798" y="2773696"/>
              <a:ext cx="1021977" cy="111610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ABCDEFGHIJKLMNOPQRSTUVWXYZ123456789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5B366A-78C5-7647-B86D-A35FD4D6C00B}"/>
                </a:ext>
              </a:extLst>
            </p:cNvPr>
            <p:cNvSpPr/>
            <p:nvPr/>
          </p:nvSpPr>
          <p:spPr>
            <a:xfrm>
              <a:off x="7051950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3B5EB-8AD9-944D-97C7-0ADE7866EB79}"/>
                </a:ext>
              </a:extLst>
            </p:cNvPr>
            <p:cNvSpPr/>
            <p:nvPr/>
          </p:nvSpPr>
          <p:spPr>
            <a:xfrm>
              <a:off x="7370197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21D484-889D-D24E-AA3C-DD328AF89217}"/>
                </a:ext>
              </a:extLst>
            </p:cNvPr>
            <p:cNvSpPr/>
            <p:nvPr/>
          </p:nvSpPr>
          <p:spPr>
            <a:xfrm>
              <a:off x="6733703" y="437790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A79840-F1DD-3F48-9B50-BB9EE1C9D8E0}"/>
                </a:ext>
              </a:extLst>
            </p:cNvPr>
            <p:cNvSpPr/>
            <p:nvPr/>
          </p:nvSpPr>
          <p:spPr>
            <a:xfrm>
              <a:off x="7051950" y="437790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11E337-993B-5D4F-A968-95D5DDBD672A}"/>
                </a:ext>
              </a:extLst>
            </p:cNvPr>
            <p:cNvSpPr/>
            <p:nvPr/>
          </p:nvSpPr>
          <p:spPr>
            <a:xfrm>
              <a:off x="7370197" y="4377906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244B7A-EF34-F04F-9E9A-E36A0B930DE5}"/>
                </a:ext>
              </a:extLst>
            </p:cNvPr>
            <p:cNvSpPr/>
            <p:nvPr/>
          </p:nvSpPr>
          <p:spPr>
            <a:xfrm>
              <a:off x="7051950" y="4680464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1E2ACD-85E8-A64B-B66C-60BF9B7C3B44}"/>
                </a:ext>
              </a:extLst>
            </p:cNvPr>
            <p:cNvSpPr/>
            <p:nvPr/>
          </p:nvSpPr>
          <p:spPr>
            <a:xfrm>
              <a:off x="7370197" y="4680464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38481C-10DF-3747-A2FF-A3B923A648BD}"/>
                </a:ext>
              </a:extLst>
            </p:cNvPr>
            <p:cNvSpPr/>
            <p:nvPr/>
          </p:nvSpPr>
          <p:spPr>
            <a:xfrm>
              <a:off x="6733703" y="4983022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F5D8E2-5F44-A549-9281-4C832202BB6D}"/>
                </a:ext>
              </a:extLst>
            </p:cNvPr>
            <p:cNvSpPr/>
            <p:nvPr/>
          </p:nvSpPr>
          <p:spPr>
            <a:xfrm>
              <a:off x="7051950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A2986D-1E20-324F-9E48-EB4D089D058E}"/>
                </a:ext>
              </a:extLst>
            </p:cNvPr>
            <p:cNvSpPr/>
            <p:nvPr/>
          </p:nvSpPr>
          <p:spPr>
            <a:xfrm>
              <a:off x="7370197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BD378-ACF9-D247-9D69-2341E0C61DA2}"/>
                </a:ext>
              </a:extLst>
            </p:cNvPr>
            <p:cNvSpPr/>
            <p:nvPr/>
          </p:nvSpPr>
          <p:spPr>
            <a:xfrm>
              <a:off x="6733703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62BA53-FD86-464D-AA0A-31E0AA868E92}"/>
                </a:ext>
              </a:extLst>
            </p:cNvPr>
            <p:cNvSpPr/>
            <p:nvPr/>
          </p:nvSpPr>
          <p:spPr>
            <a:xfrm>
              <a:off x="7051950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4BACCB-FCF3-6144-BCB8-1F56399D8A07}"/>
                </a:ext>
              </a:extLst>
            </p:cNvPr>
            <p:cNvSpPr/>
            <p:nvPr/>
          </p:nvSpPr>
          <p:spPr>
            <a:xfrm>
              <a:off x="7370197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D76868-01FA-934A-B6E0-AC5DCC589BD5}"/>
                </a:ext>
              </a:extLst>
            </p:cNvPr>
            <p:cNvSpPr/>
            <p:nvPr/>
          </p:nvSpPr>
          <p:spPr>
            <a:xfrm>
              <a:off x="6733703" y="558813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614685-CC1B-E94D-A528-CD19FCD368BB}"/>
                </a:ext>
              </a:extLst>
            </p:cNvPr>
            <p:cNvSpPr/>
            <p:nvPr/>
          </p:nvSpPr>
          <p:spPr>
            <a:xfrm>
              <a:off x="7370197" y="5588138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6B2583-9010-874C-B6DD-D7B7B2A78BF7}"/>
                </a:ext>
              </a:extLst>
            </p:cNvPr>
            <p:cNvSpPr/>
            <p:nvPr/>
          </p:nvSpPr>
          <p:spPr>
            <a:xfrm>
              <a:off x="6733703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D57449-3013-9644-90D8-D831DB4276F9}"/>
                </a:ext>
              </a:extLst>
            </p:cNvPr>
            <p:cNvSpPr/>
            <p:nvPr/>
          </p:nvSpPr>
          <p:spPr>
            <a:xfrm>
              <a:off x="7051950" y="5890696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792B9C-4B9B-0E4D-BD17-EA0AFA85243B}"/>
                </a:ext>
              </a:extLst>
            </p:cNvPr>
            <p:cNvSpPr/>
            <p:nvPr/>
          </p:nvSpPr>
          <p:spPr>
            <a:xfrm>
              <a:off x="7370197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0AA979-46EF-9747-8B94-447FE65625EB}"/>
                </a:ext>
              </a:extLst>
            </p:cNvPr>
            <p:cNvSpPr txBox="1"/>
            <p:nvPr/>
          </p:nvSpPr>
          <p:spPr>
            <a:xfrm>
              <a:off x="5000876" y="3704789"/>
              <a:ext cx="2051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 to Number Set Matrix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F19273-0957-C94C-9EE6-5CAA28C2AC7F}"/>
                </a:ext>
              </a:extLst>
            </p:cNvPr>
            <p:cNvSpPr/>
            <p:nvPr/>
          </p:nvSpPr>
          <p:spPr>
            <a:xfrm>
              <a:off x="7688444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D6CD81-A363-2E4C-AF1B-790BE4686AD1}"/>
                </a:ext>
              </a:extLst>
            </p:cNvPr>
            <p:cNvSpPr/>
            <p:nvPr/>
          </p:nvSpPr>
          <p:spPr>
            <a:xfrm>
              <a:off x="8324938" y="4075348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ACE57A-97B2-7148-951A-114E2626B9F9}"/>
                </a:ext>
              </a:extLst>
            </p:cNvPr>
            <p:cNvSpPr/>
            <p:nvPr/>
          </p:nvSpPr>
          <p:spPr>
            <a:xfrm>
              <a:off x="8006691" y="437790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4FC88F-D60B-064B-9962-B607676E4B6F}"/>
                </a:ext>
              </a:extLst>
            </p:cNvPr>
            <p:cNvSpPr/>
            <p:nvPr/>
          </p:nvSpPr>
          <p:spPr>
            <a:xfrm>
              <a:off x="7688444" y="4680464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93FF0B-65E9-7B49-BC64-ACAA6CAB2982}"/>
                </a:ext>
              </a:extLst>
            </p:cNvPr>
            <p:cNvSpPr/>
            <p:nvPr/>
          </p:nvSpPr>
          <p:spPr>
            <a:xfrm>
              <a:off x="7688444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C3EC22-A259-9E47-9D83-F44F87314CE9}"/>
                </a:ext>
              </a:extLst>
            </p:cNvPr>
            <p:cNvSpPr/>
            <p:nvPr/>
          </p:nvSpPr>
          <p:spPr>
            <a:xfrm>
              <a:off x="8006691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368103-F736-364F-AD32-866F84C9F2F6}"/>
                </a:ext>
              </a:extLst>
            </p:cNvPr>
            <p:cNvSpPr/>
            <p:nvPr/>
          </p:nvSpPr>
          <p:spPr>
            <a:xfrm>
              <a:off x="7688444" y="5285580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FE0B94-D78F-024C-9DF2-294E66BC2B9C}"/>
                </a:ext>
              </a:extLst>
            </p:cNvPr>
            <p:cNvSpPr/>
            <p:nvPr/>
          </p:nvSpPr>
          <p:spPr>
            <a:xfrm>
              <a:off x="8006691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A09EAA-6920-734F-8318-1DB326BA0C8E}"/>
                </a:ext>
              </a:extLst>
            </p:cNvPr>
            <p:cNvSpPr/>
            <p:nvPr/>
          </p:nvSpPr>
          <p:spPr>
            <a:xfrm>
              <a:off x="7688444" y="558813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0AD9FF5-055C-5542-9C34-B009B40A898A}"/>
                </a:ext>
              </a:extLst>
            </p:cNvPr>
            <p:cNvSpPr/>
            <p:nvPr/>
          </p:nvSpPr>
          <p:spPr>
            <a:xfrm>
              <a:off x="7688444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DA4CDC-F247-B442-95AC-208488717A94}"/>
                </a:ext>
              </a:extLst>
            </p:cNvPr>
            <p:cNvSpPr/>
            <p:nvPr/>
          </p:nvSpPr>
          <p:spPr>
            <a:xfrm>
              <a:off x="8324938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0DD242-D3A7-4C4A-9A34-DDAF68082182}"/>
                </a:ext>
              </a:extLst>
            </p:cNvPr>
            <p:cNvSpPr txBox="1"/>
            <p:nvPr/>
          </p:nvSpPr>
          <p:spPr>
            <a:xfrm>
              <a:off x="8006691" y="2432912"/>
              <a:ext cx="1532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Count for value in each slot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CD2AEC5-CC9F-F646-BE31-794F04C9E0DB}"/>
                </a:ext>
              </a:extLst>
            </p:cNvPr>
            <p:cNvGrpSpPr/>
            <p:nvPr/>
          </p:nvGrpSpPr>
          <p:grpSpPr>
            <a:xfrm>
              <a:off x="4310198" y="4075348"/>
              <a:ext cx="783294" cy="300992"/>
              <a:chOff x="2133595" y="5126948"/>
              <a:chExt cx="783294" cy="30255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AB11CAC-2D3F-0840-98AB-D77BD2B5D731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A7D77BB-4531-DB43-827C-14D363748280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B50FF04-5953-6940-A389-19BBC01DD44A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2EBF4EA-4C45-0748-8BB6-16C8CBDAA7A0}"/>
                </a:ext>
              </a:extLst>
            </p:cNvPr>
            <p:cNvGrpSpPr/>
            <p:nvPr/>
          </p:nvGrpSpPr>
          <p:grpSpPr>
            <a:xfrm>
              <a:off x="4310198" y="4376340"/>
              <a:ext cx="783294" cy="300992"/>
              <a:chOff x="2133595" y="5126948"/>
              <a:chExt cx="783294" cy="30255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F820CF4-C98F-BC41-8A11-86A7AFEE0A9F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38411CC-1838-C040-8F7A-354AF10653BF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5A440EF-FBE7-1943-AC25-1232C09EA2D0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590A9FE-9C4D-1040-B856-2AE31E89638A}"/>
                </a:ext>
              </a:extLst>
            </p:cNvPr>
            <p:cNvGrpSpPr/>
            <p:nvPr/>
          </p:nvGrpSpPr>
          <p:grpSpPr>
            <a:xfrm>
              <a:off x="4310198" y="4677977"/>
              <a:ext cx="783294" cy="300992"/>
              <a:chOff x="2133595" y="5126948"/>
              <a:chExt cx="783294" cy="30255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2C6D25-7AFD-F348-A4FF-6219302331DB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576B4EB-192D-6642-A419-9C34B8D02102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2049C7B-59AF-6046-94D1-1146588B2D9E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C936B7-1E2F-EA46-A5F3-7B0B3627D0A7}"/>
                </a:ext>
              </a:extLst>
            </p:cNvPr>
            <p:cNvGrpSpPr/>
            <p:nvPr/>
          </p:nvGrpSpPr>
          <p:grpSpPr>
            <a:xfrm>
              <a:off x="4310198" y="4978969"/>
              <a:ext cx="783294" cy="300992"/>
              <a:chOff x="2133595" y="5126948"/>
              <a:chExt cx="783294" cy="30255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E1FE81D-FCA2-094A-BDD9-915C00434BC5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6CE3817-4254-3244-BDE2-18EF4688E4D9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C22B30-C87B-F046-B3C6-FFA56E1BB6A5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3AB1D46-09D9-0348-B1B3-1F4B36BA1F48}"/>
                </a:ext>
              </a:extLst>
            </p:cNvPr>
            <p:cNvGrpSpPr/>
            <p:nvPr/>
          </p:nvGrpSpPr>
          <p:grpSpPr>
            <a:xfrm>
              <a:off x="4310198" y="5279317"/>
              <a:ext cx="783294" cy="300992"/>
              <a:chOff x="2133595" y="5126948"/>
              <a:chExt cx="783294" cy="30255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DA16777-0388-1D42-8FDE-0DAFEEB83068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63CEB44-A8FD-2746-9B72-47D7FB4B6CDC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255C17A-02F6-C541-9193-5A7B199E8D76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5721DB8-F054-DE47-8F06-32CC2C10C515}"/>
                </a:ext>
              </a:extLst>
            </p:cNvPr>
            <p:cNvGrpSpPr/>
            <p:nvPr/>
          </p:nvGrpSpPr>
          <p:grpSpPr>
            <a:xfrm>
              <a:off x="4310198" y="5580309"/>
              <a:ext cx="783294" cy="300992"/>
              <a:chOff x="2133595" y="5126948"/>
              <a:chExt cx="783294" cy="302558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87324D9-9237-B248-A43D-CA12FDDEADB8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B3EA429-A109-8649-AF7F-ACCEB8EA8081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3354C4C-F67D-1041-91E5-97D7B22A2FE4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E19AE35-DFB5-384B-82B7-4AF22272E70E}"/>
                </a:ext>
              </a:extLst>
            </p:cNvPr>
            <p:cNvGrpSpPr/>
            <p:nvPr/>
          </p:nvGrpSpPr>
          <p:grpSpPr>
            <a:xfrm>
              <a:off x="4310198" y="5881946"/>
              <a:ext cx="783294" cy="300992"/>
              <a:chOff x="2133595" y="5126948"/>
              <a:chExt cx="783294" cy="302558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FF7CD85-7776-6447-AAA9-392D93F96CFB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EC825B9-EA6C-8D4D-B674-3F3C1230CAA0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8E3D1DA-9855-E94B-9D1F-CBA66010FC10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F415E4-F749-5E4D-9EC2-9FF09D704988}"/>
                </a:ext>
              </a:extLst>
            </p:cNvPr>
            <p:cNvSpPr/>
            <p:nvPr/>
          </p:nvSpPr>
          <p:spPr>
            <a:xfrm>
              <a:off x="8006691" y="4075348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17B720-98A2-3E46-8DED-B4C835309F6A}"/>
                </a:ext>
              </a:extLst>
            </p:cNvPr>
            <p:cNvSpPr/>
            <p:nvPr/>
          </p:nvSpPr>
          <p:spPr>
            <a:xfrm>
              <a:off x="6733703" y="4680464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089AB5-7C93-C240-A351-4605FCB46FDE}"/>
                </a:ext>
              </a:extLst>
            </p:cNvPr>
            <p:cNvSpPr/>
            <p:nvPr/>
          </p:nvSpPr>
          <p:spPr>
            <a:xfrm>
              <a:off x="7051950" y="5588138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5179B2-8CD7-AA4E-B60B-A3140F8B6D57}"/>
                </a:ext>
              </a:extLst>
            </p:cNvPr>
            <p:cNvSpPr/>
            <p:nvPr/>
          </p:nvSpPr>
          <p:spPr>
            <a:xfrm>
              <a:off x="7688444" y="4377906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528DD0-1D58-2B46-8278-4BEC586202D4}"/>
                </a:ext>
              </a:extLst>
            </p:cNvPr>
            <p:cNvSpPr/>
            <p:nvPr/>
          </p:nvSpPr>
          <p:spPr>
            <a:xfrm>
              <a:off x="8324938" y="4983022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A2178D-4C78-DF47-82DF-6029E10A86FE}"/>
                </a:ext>
              </a:extLst>
            </p:cNvPr>
            <p:cNvSpPr/>
            <p:nvPr/>
          </p:nvSpPr>
          <p:spPr>
            <a:xfrm>
              <a:off x="8324938" y="5285580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BE23CE-1740-7C4D-BD86-13F3DC682BC2}"/>
                </a:ext>
              </a:extLst>
            </p:cNvPr>
            <p:cNvSpPr/>
            <p:nvPr/>
          </p:nvSpPr>
          <p:spPr>
            <a:xfrm>
              <a:off x="8006691" y="5890696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EA4BB6F-CE05-8D49-A066-323C50192D03}"/>
                </a:ext>
              </a:extLst>
            </p:cNvPr>
            <p:cNvCxnSpPr>
              <a:cxnSpLocks/>
              <a:stCxn id="68" idx="1"/>
              <a:endCxn id="43" idx="0"/>
            </p:cNvCxnSpPr>
            <p:nvPr/>
          </p:nvCxnSpPr>
          <p:spPr>
            <a:xfrm>
              <a:off x="8103318" y="3627150"/>
              <a:ext cx="380744" cy="4481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AE50141-E904-5341-B228-8054F4060A5D}"/>
                </a:ext>
              </a:extLst>
            </p:cNvPr>
            <p:cNvCxnSpPr>
              <a:cxnSpLocks/>
              <a:stCxn id="68" idx="3"/>
              <a:endCxn id="43" idx="0"/>
            </p:cNvCxnSpPr>
            <p:nvPr/>
          </p:nvCxnSpPr>
          <p:spPr>
            <a:xfrm flipH="1">
              <a:off x="8484062" y="3627150"/>
              <a:ext cx="379820" cy="4481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4254429-42DF-9345-A1F3-C67A5E59A111}"/>
                </a:ext>
              </a:extLst>
            </p:cNvPr>
            <p:cNvSpPr txBox="1"/>
            <p:nvPr/>
          </p:nvSpPr>
          <p:spPr>
            <a:xfrm>
              <a:off x="3351588" y="2453484"/>
              <a:ext cx="1667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 window sized</a:t>
              </a:r>
            </a:p>
            <a:p>
              <a:r>
                <a:rPr lang="en-US" sz="1200" dirty="0"/>
                <a:t>frames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D381D3-653C-FA4A-9B22-43436AAA85E7}"/>
                </a:ext>
              </a:extLst>
            </p:cNvPr>
            <p:cNvSpPr txBox="1"/>
            <p:nvPr/>
          </p:nvSpPr>
          <p:spPr>
            <a:xfrm>
              <a:off x="2678630" y="4968148"/>
              <a:ext cx="1174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Map for each </a:t>
              </a:r>
            </a:p>
            <a:p>
              <a:r>
                <a:rPr lang="en-US" sz="1200" dirty="0"/>
                <a:t>Number Set</a:t>
              </a:r>
            </a:p>
          </p:txBody>
        </p:sp>
        <p:sp>
          <p:nvSpPr>
            <p:cNvPr id="151" name="Down Arrow 150">
              <a:extLst>
                <a:ext uri="{FF2B5EF4-FFF2-40B4-BE49-F238E27FC236}">
                  <a16:creationId xmlns:a16="http://schemas.microsoft.com/office/drawing/2014/main" id="{ADECCF7A-570C-414F-8438-1610ACF8FC4D}"/>
                </a:ext>
              </a:extLst>
            </p:cNvPr>
            <p:cNvSpPr/>
            <p:nvPr/>
          </p:nvSpPr>
          <p:spPr>
            <a:xfrm>
              <a:off x="4560667" y="3664535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own Arrow 152">
              <a:extLst>
                <a:ext uri="{FF2B5EF4-FFF2-40B4-BE49-F238E27FC236}">
                  <a16:creationId xmlns:a16="http://schemas.microsoft.com/office/drawing/2014/main" id="{D25B4884-E0B7-9E45-BAF4-EDBB72CBFE37}"/>
                </a:ext>
              </a:extLst>
            </p:cNvPr>
            <p:cNvSpPr/>
            <p:nvPr/>
          </p:nvSpPr>
          <p:spPr>
            <a:xfrm rot="16200000">
              <a:off x="3599735" y="3143842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A31BF7A-012B-8240-91BA-B5566164D8B8}"/>
                </a:ext>
              </a:extLst>
            </p:cNvPr>
            <p:cNvGrpSpPr/>
            <p:nvPr/>
          </p:nvGrpSpPr>
          <p:grpSpPr>
            <a:xfrm>
              <a:off x="8103318" y="2977306"/>
              <a:ext cx="760564" cy="743822"/>
              <a:chOff x="5674661" y="2650188"/>
              <a:chExt cx="1125070" cy="119735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F0B67D5-8303-0248-BEAF-2E8FCC77E395}"/>
                  </a:ext>
                </a:extLst>
              </p:cNvPr>
              <p:cNvSpPr/>
              <p:nvPr/>
            </p:nvSpPr>
            <p:spPr>
              <a:xfrm>
                <a:off x="5674661" y="3544983"/>
                <a:ext cx="1125070" cy="302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748AE3F-BB6D-B743-A752-F9B064F53E5C}"/>
                  </a:ext>
                </a:extLst>
              </p:cNvPr>
              <p:cNvSpPr/>
              <p:nvPr/>
            </p:nvSpPr>
            <p:spPr>
              <a:xfrm>
                <a:off x="5674661" y="3253057"/>
                <a:ext cx="1125070" cy="302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6DFECEE-8203-A248-AA89-2A1AFB291F31}"/>
                  </a:ext>
                </a:extLst>
              </p:cNvPr>
              <p:cNvSpPr/>
              <p:nvPr/>
            </p:nvSpPr>
            <p:spPr>
              <a:xfrm>
                <a:off x="5674661" y="2951623"/>
                <a:ext cx="1125070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CA5350-4D9F-FC4C-9B17-73D565437441}"/>
                  </a:ext>
                </a:extLst>
              </p:cNvPr>
              <p:cNvSpPr/>
              <p:nvPr/>
            </p:nvSpPr>
            <p:spPr>
              <a:xfrm>
                <a:off x="5674661" y="2650188"/>
                <a:ext cx="1125070" cy="302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6BF1750-E8B4-D042-976E-9B59B1BED19C}"/>
                </a:ext>
              </a:extLst>
            </p:cNvPr>
            <p:cNvCxnSpPr>
              <a:cxnSpLocks/>
              <a:stCxn id="114" idx="3"/>
              <a:endCxn id="21" idx="1"/>
            </p:cNvCxnSpPr>
            <p:nvPr/>
          </p:nvCxnSpPr>
          <p:spPr>
            <a:xfrm>
              <a:off x="5093492" y="5129465"/>
              <a:ext cx="1640211" cy="48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37CAB84-D180-4247-98A6-30978D6103FF}"/>
                </a:ext>
              </a:extLst>
            </p:cNvPr>
            <p:cNvCxnSpPr>
              <a:cxnSpLocks/>
              <a:stCxn id="118" idx="3"/>
              <a:endCxn id="53" idx="1"/>
            </p:cNvCxnSpPr>
            <p:nvPr/>
          </p:nvCxnSpPr>
          <p:spPr>
            <a:xfrm>
              <a:off x="5093492" y="5429813"/>
              <a:ext cx="2594952" cy="70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123F562-6622-ED4A-AC6C-B7A4497C50B2}"/>
                </a:ext>
              </a:extLst>
            </p:cNvPr>
            <p:cNvCxnSpPr>
              <a:cxnSpLocks/>
              <a:stCxn id="122" idx="3"/>
              <a:endCxn id="28" idx="3"/>
            </p:cNvCxnSpPr>
            <p:nvPr/>
          </p:nvCxnSpPr>
          <p:spPr>
            <a:xfrm>
              <a:off x="5093492" y="5730805"/>
              <a:ext cx="2276705" cy="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47F95D9-AC8E-7D4A-98A1-873B408C7030}"/>
                </a:ext>
              </a:extLst>
            </p:cNvPr>
            <p:cNvCxnSpPr>
              <a:cxnSpLocks/>
              <a:stCxn id="126" idx="3"/>
              <a:endCxn id="30" idx="3"/>
            </p:cNvCxnSpPr>
            <p:nvPr/>
          </p:nvCxnSpPr>
          <p:spPr>
            <a:xfrm>
              <a:off x="5093492" y="6032442"/>
              <a:ext cx="1958458" cy="953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1651737C-B837-6F45-88BA-CB43C785E11F}"/>
                </a:ext>
              </a:extLst>
            </p:cNvPr>
            <p:cNvCxnSpPr>
              <a:cxnSpLocks/>
              <a:stCxn id="110" idx="3"/>
              <a:endCxn id="19" idx="3"/>
            </p:cNvCxnSpPr>
            <p:nvPr/>
          </p:nvCxnSpPr>
          <p:spPr>
            <a:xfrm>
              <a:off x="5093492" y="4828473"/>
              <a:ext cx="2276705" cy="327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B2E199D-FF78-F844-8D60-81E394A75CEE}"/>
                </a:ext>
              </a:extLst>
            </p:cNvPr>
            <p:cNvCxnSpPr>
              <a:cxnSpLocks/>
              <a:stCxn id="106" idx="3"/>
              <a:endCxn id="16" idx="3"/>
            </p:cNvCxnSpPr>
            <p:nvPr/>
          </p:nvCxnSpPr>
          <p:spPr>
            <a:xfrm>
              <a:off x="5093492" y="4526836"/>
              <a:ext cx="2276705" cy="23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19BEA95-0E5E-ED4F-9CAA-C7E64AD84870}"/>
                </a:ext>
              </a:extLst>
            </p:cNvPr>
            <p:cNvCxnSpPr>
              <a:cxnSpLocks/>
              <a:stCxn id="100" idx="3"/>
              <a:endCxn id="42" idx="3"/>
            </p:cNvCxnSpPr>
            <p:nvPr/>
          </p:nvCxnSpPr>
          <p:spPr>
            <a:xfrm>
              <a:off x="5093492" y="4225844"/>
              <a:ext cx="3231446" cy="7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50DF528A-69B1-BA43-BF7B-408ABC2854E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29784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>
            <a:extLst>
              <a:ext uri="{FF2B5EF4-FFF2-40B4-BE49-F238E27FC236}">
                <a16:creationId xmlns:a16="http://schemas.microsoft.com/office/drawing/2014/main" id="{50DF528A-69B1-BA43-BF7B-408ABC2854E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 Sequence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EBFE99-D70A-534E-B2C2-B26ACECA9540}"/>
              </a:ext>
            </a:extLst>
          </p:cNvPr>
          <p:cNvGrpSpPr/>
          <p:nvPr/>
        </p:nvGrpSpPr>
        <p:grpSpPr>
          <a:xfrm>
            <a:off x="2231991" y="1488160"/>
            <a:ext cx="6138180" cy="4821200"/>
            <a:chOff x="2231991" y="1488160"/>
            <a:chExt cx="6138180" cy="482120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CD2AEC5-CC9F-F646-BE31-794F04C9E0DB}"/>
                </a:ext>
              </a:extLst>
            </p:cNvPr>
            <p:cNvGrpSpPr/>
            <p:nvPr/>
          </p:nvGrpSpPr>
          <p:grpSpPr>
            <a:xfrm>
              <a:off x="5491298" y="4201770"/>
              <a:ext cx="783294" cy="300992"/>
              <a:chOff x="2133595" y="5126948"/>
              <a:chExt cx="783294" cy="30255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AB11CAC-2D3F-0840-98AB-D77BD2B5D731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A7D77BB-4531-DB43-827C-14D363748280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B50FF04-5953-6940-A389-19BBC01DD44A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2EBF4EA-4C45-0748-8BB6-16C8CBDAA7A0}"/>
                </a:ext>
              </a:extLst>
            </p:cNvPr>
            <p:cNvGrpSpPr/>
            <p:nvPr/>
          </p:nvGrpSpPr>
          <p:grpSpPr>
            <a:xfrm>
              <a:off x="5491298" y="4502762"/>
              <a:ext cx="783294" cy="300992"/>
              <a:chOff x="2133595" y="5126948"/>
              <a:chExt cx="783294" cy="30255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F820CF4-C98F-BC41-8A11-86A7AFEE0A9F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38411CC-1838-C040-8F7A-354AF10653BF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5A440EF-FBE7-1943-AC25-1232C09EA2D0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590A9FE-9C4D-1040-B856-2AE31E89638A}"/>
                </a:ext>
              </a:extLst>
            </p:cNvPr>
            <p:cNvGrpSpPr/>
            <p:nvPr/>
          </p:nvGrpSpPr>
          <p:grpSpPr>
            <a:xfrm>
              <a:off x="5491298" y="4804399"/>
              <a:ext cx="783294" cy="300992"/>
              <a:chOff x="2133595" y="5126948"/>
              <a:chExt cx="783294" cy="30255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2C6D25-7AFD-F348-A4FF-6219302331DB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576B4EB-192D-6642-A419-9C34B8D02102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2049C7B-59AF-6046-94D1-1146588B2D9E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C936B7-1E2F-EA46-A5F3-7B0B3627D0A7}"/>
                </a:ext>
              </a:extLst>
            </p:cNvPr>
            <p:cNvGrpSpPr/>
            <p:nvPr/>
          </p:nvGrpSpPr>
          <p:grpSpPr>
            <a:xfrm>
              <a:off x="5491298" y="5105391"/>
              <a:ext cx="783294" cy="300992"/>
              <a:chOff x="2133595" y="5126948"/>
              <a:chExt cx="783294" cy="30255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E1FE81D-FCA2-094A-BDD9-915C00434BC5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6CE3817-4254-3244-BDE2-18EF4688E4D9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C22B30-C87B-F046-B3C6-FFA56E1BB6A5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3AB1D46-09D9-0348-B1B3-1F4B36BA1F48}"/>
                </a:ext>
              </a:extLst>
            </p:cNvPr>
            <p:cNvGrpSpPr/>
            <p:nvPr/>
          </p:nvGrpSpPr>
          <p:grpSpPr>
            <a:xfrm>
              <a:off x="5491298" y="5405739"/>
              <a:ext cx="783294" cy="300992"/>
              <a:chOff x="2133595" y="5126948"/>
              <a:chExt cx="783294" cy="30255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DA16777-0388-1D42-8FDE-0DAFEEB83068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63CEB44-A8FD-2746-9B72-47D7FB4B6CDC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255C17A-02F6-C541-9193-5A7B199E8D76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5721DB8-F054-DE47-8F06-32CC2C10C515}"/>
                </a:ext>
              </a:extLst>
            </p:cNvPr>
            <p:cNvGrpSpPr/>
            <p:nvPr/>
          </p:nvGrpSpPr>
          <p:grpSpPr>
            <a:xfrm>
              <a:off x="5491298" y="5706731"/>
              <a:ext cx="783294" cy="300992"/>
              <a:chOff x="2133595" y="5126948"/>
              <a:chExt cx="783294" cy="302558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87324D9-9237-B248-A43D-CA12FDDEADB8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B3EA429-A109-8649-AF7F-ACCEB8EA8081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3354C4C-F67D-1041-91E5-97D7B22A2FE4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E19AE35-DFB5-384B-82B7-4AF22272E70E}"/>
                </a:ext>
              </a:extLst>
            </p:cNvPr>
            <p:cNvGrpSpPr/>
            <p:nvPr/>
          </p:nvGrpSpPr>
          <p:grpSpPr>
            <a:xfrm>
              <a:off x="5491298" y="6008368"/>
              <a:ext cx="783294" cy="300992"/>
              <a:chOff x="2133595" y="5126948"/>
              <a:chExt cx="783294" cy="302558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FF7CD85-7776-6447-AAA9-392D93F96CFB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EC825B9-EA6C-8D4D-B674-3F3C1230CAA0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8E3D1DA-9855-E94B-9D1F-CBA66010FC10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4254429-42DF-9345-A1F3-C67A5E59A111}"/>
                </a:ext>
              </a:extLst>
            </p:cNvPr>
            <p:cNvSpPr txBox="1"/>
            <p:nvPr/>
          </p:nvSpPr>
          <p:spPr>
            <a:xfrm>
              <a:off x="2231991" y="4459060"/>
              <a:ext cx="299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 window sized frames in sequence one training token at a time. </a:t>
              </a:r>
            </a:p>
            <a:p>
              <a:r>
                <a:rPr lang="en-US" sz="1200" dirty="0"/>
                <a:t>For NLP tokens are generally words.</a:t>
              </a:r>
            </a:p>
          </p:txBody>
        </p:sp>
        <p:sp>
          <p:nvSpPr>
            <p:cNvPr id="151" name="Down Arrow 150">
              <a:extLst>
                <a:ext uri="{FF2B5EF4-FFF2-40B4-BE49-F238E27FC236}">
                  <a16:creationId xmlns:a16="http://schemas.microsoft.com/office/drawing/2014/main" id="{ADECCF7A-570C-414F-8438-1610ACF8FC4D}"/>
                </a:ext>
              </a:extLst>
            </p:cNvPr>
            <p:cNvSpPr/>
            <p:nvPr/>
          </p:nvSpPr>
          <p:spPr>
            <a:xfrm>
              <a:off x="5741767" y="3790957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D62C86-F82F-EF45-8A24-F937C4922CA7}"/>
                </a:ext>
              </a:extLst>
            </p:cNvPr>
            <p:cNvGrpSpPr/>
            <p:nvPr/>
          </p:nvGrpSpPr>
          <p:grpSpPr>
            <a:xfrm>
              <a:off x="2258648" y="1488160"/>
              <a:ext cx="6111523" cy="2148362"/>
              <a:chOff x="2258648" y="1488160"/>
              <a:chExt cx="6111523" cy="214836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6783D98-9A65-8643-8650-809E4FA91271}"/>
                  </a:ext>
                </a:extLst>
              </p:cNvPr>
              <p:cNvGrpSpPr/>
              <p:nvPr/>
            </p:nvGrpSpPr>
            <p:grpSpPr>
              <a:xfrm>
                <a:off x="3728254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5B83E0E-37F0-8F44-83F6-FFE92D698FF1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58C5954-596C-C647-B622-BCEBDBCC2550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DB22D44-A15A-1F46-8E36-8A471A5227D4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  <p:sp>
            <p:nvSpPr>
              <p:cNvPr id="12" name="Folded Corner 11">
                <a:extLst>
                  <a:ext uri="{FF2B5EF4-FFF2-40B4-BE49-F238E27FC236}">
                    <a16:creationId xmlns:a16="http://schemas.microsoft.com/office/drawing/2014/main" id="{8F3FC166-B396-3646-AE2C-696706BC8B35}"/>
                  </a:ext>
                </a:extLst>
              </p:cNvPr>
              <p:cNvSpPr/>
              <p:nvPr/>
            </p:nvSpPr>
            <p:spPr>
              <a:xfrm>
                <a:off x="4789512" y="1488160"/>
                <a:ext cx="1021977" cy="1116104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ABCDEFGHIJKLMNOPQRSTUVWXYZ123456789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94749C-395F-AF43-8097-53A4E87C7CFC}"/>
                  </a:ext>
                </a:extLst>
              </p:cNvPr>
              <p:cNvSpPr txBox="1"/>
              <p:nvPr/>
            </p:nvSpPr>
            <p:spPr>
              <a:xfrm>
                <a:off x="6581491" y="3009264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847FC2D-4967-AA44-95A7-2DE7F17D6993}"/>
                  </a:ext>
                </a:extLst>
              </p:cNvPr>
              <p:cNvGrpSpPr/>
              <p:nvPr/>
            </p:nvGrpSpPr>
            <p:grpSpPr>
              <a:xfrm>
                <a:off x="7083733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BA96AB8-09C2-F345-A6DD-8398715A0B6F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9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BDEEE11D-9D1B-BC4C-B5E3-769147F378C8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B088C8-7B55-894F-AC7C-D4E61111895D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837FC83-437F-D442-AB48-C1CFD19E3D01}"/>
                  </a:ext>
                </a:extLst>
              </p:cNvPr>
              <p:cNvGrpSpPr/>
              <p:nvPr/>
            </p:nvGrpSpPr>
            <p:grpSpPr>
              <a:xfrm>
                <a:off x="2258649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F8C5DF5-548B-C943-8C84-2D6C866FECDB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E43146A-DFB4-4845-BD22-E4FF2340BFE5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8BF4F51-5BA4-B543-A7CF-08480FBA4D67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DC29B48-4C93-0045-9320-5712B1D52779}"/>
                  </a:ext>
                </a:extLst>
              </p:cNvPr>
              <p:cNvGrpSpPr/>
              <p:nvPr/>
            </p:nvGrpSpPr>
            <p:grpSpPr>
              <a:xfrm>
                <a:off x="5229098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586E8D7D-DB5D-324D-827B-FBA1E8748F5B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809F090-DA06-A64C-A5D5-30C7DE40B18C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6902465-EA78-0241-9752-5E1F436D7C15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9359DB5-B3DE-7B44-AF83-AD7BFEEEBE90}"/>
                  </a:ext>
                </a:extLst>
              </p:cNvPr>
              <p:cNvSpPr/>
              <p:nvPr/>
            </p:nvSpPr>
            <p:spPr>
              <a:xfrm rot="5400000">
                <a:off x="5117381" y="-167408"/>
                <a:ext cx="394057" cy="6111523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9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>
            <a:extLst>
              <a:ext uri="{FF2B5EF4-FFF2-40B4-BE49-F238E27FC236}">
                <a16:creationId xmlns:a16="http://schemas.microsoft.com/office/drawing/2014/main" id="{50DF528A-69B1-BA43-BF7B-408ABC2854E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Echo/Shadow – extension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F7AF4F-FF47-4643-B96C-6F6D23007EA5}"/>
              </a:ext>
            </a:extLst>
          </p:cNvPr>
          <p:cNvGrpSpPr/>
          <p:nvPr/>
        </p:nvGrpSpPr>
        <p:grpSpPr>
          <a:xfrm>
            <a:off x="1115568" y="2702412"/>
            <a:ext cx="9430198" cy="2166010"/>
            <a:chOff x="1115568" y="2702412"/>
            <a:chExt cx="9430198" cy="216601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4254429-42DF-9345-A1F3-C67A5E59A111}"/>
                </a:ext>
              </a:extLst>
            </p:cNvPr>
            <p:cNvSpPr txBox="1"/>
            <p:nvPr/>
          </p:nvSpPr>
          <p:spPr>
            <a:xfrm>
              <a:off x="1219305" y="2795339"/>
              <a:ext cx="2992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Larger pattern space is created by packing multiple tokens per slot. This allows for a fuzzy reference of the past or future information</a:t>
              </a: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8F3FC166-B396-3646-AE2C-696706BC8B35}"/>
                </a:ext>
              </a:extLst>
            </p:cNvPr>
            <p:cNvSpPr/>
            <p:nvPr/>
          </p:nvSpPr>
          <p:spPr>
            <a:xfrm>
              <a:off x="5074025" y="2702412"/>
              <a:ext cx="1021977" cy="111610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ABCDEFGHIJKLMNOPQRSTUVWXYZ123456789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94749C-395F-AF43-8097-53A4E87C7CFC}"/>
                </a:ext>
              </a:extLst>
            </p:cNvPr>
            <p:cNvSpPr txBox="1"/>
            <p:nvPr/>
          </p:nvSpPr>
          <p:spPr>
            <a:xfrm>
              <a:off x="10070956" y="4157635"/>
              <a:ext cx="474810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837FC83-437F-D442-AB48-C1CFD19E3D01}"/>
                </a:ext>
              </a:extLst>
            </p:cNvPr>
            <p:cNvGrpSpPr/>
            <p:nvPr/>
          </p:nvGrpSpPr>
          <p:grpSpPr>
            <a:xfrm>
              <a:off x="1115571" y="4397776"/>
              <a:ext cx="1627631" cy="470646"/>
              <a:chOff x="1223684" y="2870949"/>
              <a:chExt cx="1129551" cy="47064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8C5DF5-548B-C943-8C84-2D6C866FECDB}"/>
                  </a:ext>
                </a:extLst>
              </p:cNvPr>
              <p:cNvSpPr/>
              <p:nvPr/>
            </p:nvSpPr>
            <p:spPr>
              <a:xfrm>
                <a:off x="1223684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E43146A-DFB4-4845-BD22-E4FF2340BFE5}"/>
                  </a:ext>
                </a:extLst>
              </p:cNvPr>
              <p:cNvSpPr/>
              <p:nvPr/>
            </p:nvSpPr>
            <p:spPr>
              <a:xfrm>
                <a:off x="1600201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BF4F51-5BA4-B543-A7CF-08480FBA4D67}"/>
                  </a:ext>
                </a:extLst>
              </p:cNvPr>
              <p:cNvSpPr/>
              <p:nvPr/>
            </p:nvSpPr>
            <p:spPr>
              <a:xfrm>
                <a:off x="1976718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9359DB5-B3DE-7B44-AF83-AD7BFEEEBE90}"/>
                </a:ext>
              </a:extLst>
            </p:cNvPr>
            <p:cNvSpPr/>
            <p:nvPr/>
          </p:nvSpPr>
          <p:spPr>
            <a:xfrm rot="5400000">
              <a:off x="5305626" y="-266833"/>
              <a:ext cx="394057" cy="8774174"/>
            </a:xfrm>
            <a:prstGeom prst="lef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  <a:prstDash val="solid"/>
                </a:ln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DC4C47-2E4E-9E4B-A121-6D8924C0B1C3}"/>
                </a:ext>
              </a:extLst>
            </p:cNvPr>
            <p:cNvGrpSpPr/>
            <p:nvPr/>
          </p:nvGrpSpPr>
          <p:grpSpPr>
            <a:xfrm>
              <a:off x="2893571" y="4397776"/>
              <a:ext cx="1627631" cy="470646"/>
              <a:chOff x="1223684" y="2870949"/>
              <a:chExt cx="1129551" cy="47064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B32A07-F6DC-FD4A-81E6-0CEB8016EE31}"/>
                  </a:ext>
                </a:extLst>
              </p:cNvPr>
              <p:cNvSpPr/>
              <p:nvPr/>
            </p:nvSpPr>
            <p:spPr>
              <a:xfrm>
                <a:off x="1223684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5907EA9-06DA-5C42-8DC4-FCEA65349E60}"/>
                  </a:ext>
                </a:extLst>
              </p:cNvPr>
              <p:cNvSpPr/>
              <p:nvPr/>
            </p:nvSpPr>
            <p:spPr>
              <a:xfrm>
                <a:off x="1600201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6ECA47-3936-A34A-B941-B1DFFD3210DA}"/>
                  </a:ext>
                </a:extLst>
              </p:cNvPr>
              <p:cNvSpPr/>
              <p:nvPr/>
            </p:nvSpPr>
            <p:spPr>
              <a:xfrm>
                <a:off x="1976718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110AB26-0865-B24F-BDD0-4E791BBC3BDB}"/>
                </a:ext>
              </a:extLst>
            </p:cNvPr>
            <p:cNvGrpSpPr/>
            <p:nvPr/>
          </p:nvGrpSpPr>
          <p:grpSpPr>
            <a:xfrm>
              <a:off x="4677484" y="4390104"/>
              <a:ext cx="1627631" cy="470646"/>
              <a:chOff x="1223684" y="2870949"/>
              <a:chExt cx="1129551" cy="47064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1157C4-92ED-054F-BA14-AACB7A1319C1}"/>
                  </a:ext>
                </a:extLst>
              </p:cNvPr>
              <p:cNvSpPr/>
              <p:nvPr/>
            </p:nvSpPr>
            <p:spPr>
              <a:xfrm>
                <a:off x="1223684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088849-8B8D-FF4D-BA12-34D8922C4AF8}"/>
                  </a:ext>
                </a:extLst>
              </p:cNvPr>
              <p:cNvSpPr/>
              <p:nvPr/>
            </p:nvSpPr>
            <p:spPr>
              <a:xfrm>
                <a:off x="1600201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AB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8479597-E072-BB4A-8D65-73060C6D847E}"/>
                  </a:ext>
                </a:extLst>
              </p:cNvPr>
              <p:cNvSpPr/>
              <p:nvPr/>
            </p:nvSpPr>
            <p:spPr>
              <a:xfrm>
                <a:off x="1976718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1D4F48-D625-C741-AC28-84296D92126F}"/>
                </a:ext>
              </a:extLst>
            </p:cNvPr>
            <p:cNvGrpSpPr/>
            <p:nvPr/>
          </p:nvGrpSpPr>
          <p:grpSpPr>
            <a:xfrm>
              <a:off x="6471269" y="4390104"/>
              <a:ext cx="1627631" cy="470646"/>
              <a:chOff x="1223684" y="2870949"/>
              <a:chExt cx="1129551" cy="47064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33430F2-92C8-9A43-8BDA-C52C5D0CEA92}"/>
                  </a:ext>
                </a:extLst>
              </p:cNvPr>
              <p:cNvSpPr/>
              <p:nvPr/>
            </p:nvSpPr>
            <p:spPr>
              <a:xfrm>
                <a:off x="1223684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AB17F3F-DFFE-0949-B3F5-01D2BB6250EA}"/>
                  </a:ext>
                </a:extLst>
              </p:cNvPr>
              <p:cNvSpPr/>
              <p:nvPr/>
            </p:nvSpPr>
            <p:spPr>
              <a:xfrm>
                <a:off x="1600201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BC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C3223D-57BA-7242-9B8B-AB795B25443C}"/>
                  </a:ext>
                </a:extLst>
              </p:cNvPr>
              <p:cNvSpPr/>
              <p:nvPr/>
            </p:nvSpPr>
            <p:spPr>
              <a:xfrm>
                <a:off x="1976718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5083D78-1F37-B845-BA94-6F8E8964B68A}"/>
                </a:ext>
              </a:extLst>
            </p:cNvPr>
            <p:cNvGrpSpPr/>
            <p:nvPr/>
          </p:nvGrpSpPr>
          <p:grpSpPr>
            <a:xfrm>
              <a:off x="8262112" y="4390104"/>
              <a:ext cx="1627631" cy="470646"/>
              <a:chOff x="1223684" y="2870949"/>
              <a:chExt cx="1129551" cy="47064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52A1052-E58B-2846-AACF-4C119BCA2992}"/>
                  </a:ext>
                </a:extLst>
              </p:cNvPr>
              <p:cNvSpPr/>
              <p:nvPr/>
            </p:nvSpPr>
            <p:spPr>
              <a:xfrm>
                <a:off x="1223684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AB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B737E80-564A-C641-A15A-C3096477BFE5}"/>
                  </a:ext>
                </a:extLst>
              </p:cNvPr>
              <p:cNvSpPr/>
              <p:nvPr/>
            </p:nvSpPr>
            <p:spPr>
              <a:xfrm>
                <a:off x="1600201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CD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0A30911-F230-1144-B7AB-1BDD79D9D933}"/>
                  </a:ext>
                </a:extLst>
              </p:cNvPr>
              <p:cNvSpPr/>
              <p:nvPr/>
            </p:nvSpPr>
            <p:spPr>
              <a:xfrm>
                <a:off x="1976718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10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E77512-E66D-3149-B01D-215B63C2E349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5627776" y="1748010"/>
            <a:ext cx="0" cy="24255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46592D-5A15-C24F-83AA-4C8ECB73AA4E}"/>
              </a:ext>
            </a:extLst>
          </p:cNvPr>
          <p:cNvSpPr/>
          <p:nvPr/>
        </p:nvSpPr>
        <p:spPr>
          <a:xfrm>
            <a:off x="3459297" y="2257879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708DD-5626-9448-B523-14EE9464561B}"/>
              </a:ext>
            </a:extLst>
          </p:cNvPr>
          <p:cNvSpPr/>
          <p:nvPr/>
        </p:nvSpPr>
        <p:spPr>
          <a:xfrm>
            <a:off x="3459296" y="2500250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AD7F5-2EC1-F94A-B4BE-1A30E932AD0D}"/>
              </a:ext>
            </a:extLst>
          </p:cNvPr>
          <p:cNvSpPr/>
          <p:nvPr/>
        </p:nvSpPr>
        <p:spPr>
          <a:xfrm>
            <a:off x="3459295" y="2742621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5C40B-844B-334C-9AB2-35A89F1E1BF8}"/>
              </a:ext>
            </a:extLst>
          </p:cNvPr>
          <p:cNvSpPr/>
          <p:nvPr/>
        </p:nvSpPr>
        <p:spPr>
          <a:xfrm>
            <a:off x="3459294" y="2984992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23A2A-F560-4246-95F6-8838406CBEC2}"/>
              </a:ext>
            </a:extLst>
          </p:cNvPr>
          <p:cNvSpPr/>
          <p:nvPr/>
        </p:nvSpPr>
        <p:spPr>
          <a:xfrm>
            <a:off x="4614230" y="1507475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A1008-2B2F-7E4C-98E4-DEF8C45C6032}"/>
              </a:ext>
            </a:extLst>
          </p:cNvPr>
          <p:cNvSpPr/>
          <p:nvPr/>
        </p:nvSpPr>
        <p:spPr>
          <a:xfrm>
            <a:off x="4614230" y="1894901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727B9-E0F0-5D47-A3BD-22C8B41199C0}"/>
              </a:ext>
            </a:extLst>
          </p:cNvPr>
          <p:cNvSpPr/>
          <p:nvPr/>
        </p:nvSpPr>
        <p:spPr>
          <a:xfrm>
            <a:off x="4614229" y="2137272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3B43E-6D05-1842-AFD7-76934FE4E1E5}"/>
              </a:ext>
            </a:extLst>
          </p:cNvPr>
          <p:cNvSpPr/>
          <p:nvPr/>
        </p:nvSpPr>
        <p:spPr>
          <a:xfrm>
            <a:off x="4614230" y="2524698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88C5C-B3DC-CC4F-8F35-45E6AF480740}"/>
              </a:ext>
            </a:extLst>
          </p:cNvPr>
          <p:cNvSpPr/>
          <p:nvPr/>
        </p:nvSpPr>
        <p:spPr>
          <a:xfrm>
            <a:off x="4614229" y="2767069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14929-5FAD-2944-958A-7AF88F77EBA5}"/>
              </a:ext>
            </a:extLst>
          </p:cNvPr>
          <p:cNvSpPr/>
          <p:nvPr/>
        </p:nvSpPr>
        <p:spPr>
          <a:xfrm>
            <a:off x="4614228" y="3009440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A0DCA-71C8-424A-AF6F-6DFDFB16181D}"/>
              </a:ext>
            </a:extLst>
          </p:cNvPr>
          <p:cNvSpPr/>
          <p:nvPr/>
        </p:nvSpPr>
        <p:spPr>
          <a:xfrm>
            <a:off x="4614228" y="3697988"/>
            <a:ext cx="231355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EE1E2-2BC6-F64C-B482-4A6B40702D92}"/>
              </a:ext>
            </a:extLst>
          </p:cNvPr>
          <p:cNvSpPr txBox="1"/>
          <p:nvPr/>
        </p:nvSpPr>
        <p:spPr>
          <a:xfrm rot="5400000">
            <a:off x="4625811" y="318552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5C531D-78FD-E441-8AC4-3E1CD271B00F}"/>
              </a:ext>
            </a:extLst>
          </p:cNvPr>
          <p:cNvSpPr/>
          <p:nvPr/>
        </p:nvSpPr>
        <p:spPr>
          <a:xfrm>
            <a:off x="5317467" y="1505639"/>
            <a:ext cx="620618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D8C95-BB0E-2A49-AF09-E4817E857650}"/>
              </a:ext>
            </a:extLst>
          </p:cNvPr>
          <p:cNvSpPr/>
          <p:nvPr/>
        </p:nvSpPr>
        <p:spPr>
          <a:xfrm>
            <a:off x="5317467" y="2016086"/>
            <a:ext cx="620618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6D383-5049-FB4C-B9A6-60A84C44AF10}"/>
              </a:ext>
            </a:extLst>
          </p:cNvPr>
          <p:cNvSpPr/>
          <p:nvPr/>
        </p:nvSpPr>
        <p:spPr>
          <a:xfrm>
            <a:off x="5317467" y="2762819"/>
            <a:ext cx="620618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8029C5-5936-A34E-9B5A-6313AB1948E1}"/>
              </a:ext>
            </a:extLst>
          </p:cNvPr>
          <p:cNvSpPr/>
          <p:nvPr/>
        </p:nvSpPr>
        <p:spPr>
          <a:xfrm>
            <a:off x="5317467" y="3697988"/>
            <a:ext cx="620618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396C1-65F9-3046-8D6D-388C1C5FF467}"/>
              </a:ext>
            </a:extLst>
          </p:cNvPr>
          <p:cNvSpPr txBox="1"/>
          <p:nvPr/>
        </p:nvSpPr>
        <p:spPr>
          <a:xfrm rot="5400000">
            <a:off x="5522805" y="311082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C38EF-72ED-EA42-96D3-797C94869DF1}"/>
              </a:ext>
            </a:extLst>
          </p:cNvPr>
          <p:cNvSpPr/>
          <p:nvPr/>
        </p:nvSpPr>
        <p:spPr>
          <a:xfrm>
            <a:off x="5317467" y="4173555"/>
            <a:ext cx="620618" cy="242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AB437F-C44F-6940-8E0B-F88D139F61E0}"/>
              </a:ext>
            </a:extLst>
          </p:cNvPr>
          <p:cNvSpPr txBox="1"/>
          <p:nvPr/>
        </p:nvSpPr>
        <p:spPr>
          <a:xfrm>
            <a:off x="5410889" y="4208067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09908-F86C-1A45-AB99-1DAD2F795D79}"/>
              </a:ext>
            </a:extLst>
          </p:cNvPr>
          <p:cNvSpPr txBox="1"/>
          <p:nvPr/>
        </p:nvSpPr>
        <p:spPr>
          <a:xfrm>
            <a:off x="4496508" y="1269431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Vectors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104C5-D670-DF43-A59A-2235D8B3DC54}"/>
              </a:ext>
            </a:extLst>
          </p:cNvPr>
          <p:cNvSpPr txBox="1"/>
          <p:nvPr/>
        </p:nvSpPr>
        <p:spPr>
          <a:xfrm>
            <a:off x="3393671" y="1267117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3B1C8-4218-B544-9A73-34C0CBF16995}"/>
              </a:ext>
            </a:extLst>
          </p:cNvPr>
          <p:cNvSpPr txBox="1"/>
          <p:nvPr/>
        </p:nvSpPr>
        <p:spPr>
          <a:xfrm>
            <a:off x="5286977" y="1267117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Accumulators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7C142-1AAF-324B-A0EE-0C906F1D934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690652" y="1628661"/>
            <a:ext cx="923578" cy="75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6D79E5-5575-A147-9CEF-CD143F7F7504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3690652" y="2016087"/>
            <a:ext cx="923578" cy="3629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D1E772-9E8C-F34D-9ABB-E96C8139A994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690652" y="2379065"/>
            <a:ext cx="923578" cy="2668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80A7B6-C08C-B14A-928E-942D56B8598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690651" y="2258458"/>
            <a:ext cx="923578" cy="3629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549E30-8143-F44D-9BF3-C946CBBFFD9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690651" y="2621436"/>
            <a:ext cx="923578" cy="2668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C0EFE4-309C-C241-AA43-ECAA131FAE6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690650" y="2863807"/>
            <a:ext cx="923578" cy="2668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DE9DB7-2790-0343-9EDD-8A9423585B17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690649" y="3106178"/>
            <a:ext cx="923579" cy="7129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0BA102-91AD-D042-B15E-57C135983DD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4845585" y="1626825"/>
            <a:ext cx="471882" cy="18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0CAEBC-BB6C-D74B-80B3-452D8C2E51AF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>
            <a:off x="4729907" y="2137272"/>
            <a:ext cx="5875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69604F-8889-6C40-A3E0-0DF5D6E96EA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4845584" y="2884005"/>
            <a:ext cx="471883" cy="42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9E0052-62B0-914F-B6A8-AFAC43DA805E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845583" y="3819174"/>
            <a:ext cx="4718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2052CD5-4C37-1E42-940D-0A86B95FEE29}"/>
              </a:ext>
            </a:extLst>
          </p:cNvPr>
          <p:cNvSpPr txBox="1"/>
          <p:nvPr/>
        </p:nvSpPr>
        <p:spPr>
          <a:xfrm>
            <a:off x="3095092" y="261727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W(t)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3371FC-21C5-A54C-B56F-582BBC8F05D5}"/>
              </a:ext>
            </a:extLst>
          </p:cNvPr>
          <p:cNvSpPr txBox="1"/>
          <p:nvPr/>
        </p:nvSpPr>
        <p:spPr>
          <a:xfrm>
            <a:off x="4183604" y="1514528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W(t</a:t>
            </a:r>
            <a:r>
              <a:rPr lang="en-US" sz="700" baseline="-25000" dirty="0"/>
              <a:t>1</a:t>
            </a:r>
            <a:r>
              <a:rPr lang="en-US" sz="700" dirty="0"/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885F60-5541-314E-BED7-90F8C3AC1C0B}"/>
              </a:ext>
            </a:extLst>
          </p:cNvPr>
          <p:cNvSpPr txBox="1"/>
          <p:nvPr/>
        </p:nvSpPr>
        <p:spPr>
          <a:xfrm>
            <a:off x="4214817" y="2085572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W(t</a:t>
            </a:r>
            <a:r>
              <a:rPr lang="en-US" sz="700" baseline="-25000" dirty="0"/>
              <a:t>1</a:t>
            </a:r>
            <a:r>
              <a:rPr lang="en-US" sz="700" dirty="0"/>
              <a:t>t</a:t>
            </a:r>
            <a:r>
              <a:rPr lang="en-US" sz="700" baseline="-25000" dirty="0"/>
              <a:t>2</a:t>
            </a:r>
            <a:r>
              <a:rPr lang="en-US" sz="700" dirty="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84AA5B-5FB5-6C4B-9CB1-C4778448E3B3}"/>
              </a:ext>
            </a:extLst>
          </p:cNvPr>
          <p:cNvSpPr txBox="1"/>
          <p:nvPr/>
        </p:nvSpPr>
        <p:spPr>
          <a:xfrm>
            <a:off x="4162652" y="2625482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W(t</a:t>
            </a:r>
            <a:r>
              <a:rPr lang="en-US" sz="700" baseline="-25000" dirty="0"/>
              <a:t>1</a:t>
            </a:r>
            <a:r>
              <a:rPr lang="en-US" sz="700" dirty="0"/>
              <a:t>t</a:t>
            </a:r>
            <a:r>
              <a:rPr lang="en-US" sz="700" baseline="-25000" dirty="0"/>
              <a:t>2</a:t>
            </a:r>
            <a:r>
              <a:rPr lang="en-US" sz="700" dirty="0"/>
              <a:t>t</a:t>
            </a:r>
            <a:r>
              <a:rPr lang="en-US" sz="700" baseline="-25000" dirty="0"/>
              <a:t>3</a:t>
            </a:r>
            <a:r>
              <a:rPr lang="en-US" sz="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071C14-3691-1346-B00C-FD25F0EF6B0E}"/>
              </a:ext>
            </a:extLst>
          </p:cNvPr>
          <p:cNvSpPr txBox="1"/>
          <p:nvPr/>
        </p:nvSpPr>
        <p:spPr>
          <a:xfrm>
            <a:off x="4242870" y="3779739"/>
            <a:ext cx="3978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W(</a:t>
            </a:r>
            <a:r>
              <a:rPr lang="en-US" sz="700" dirty="0" err="1"/>
              <a:t>t</a:t>
            </a:r>
            <a:r>
              <a:rPr lang="en-US" sz="700" baseline="-25000" dirty="0" err="1"/>
              <a:t>n</a:t>
            </a:r>
            <a:r>
              <a:rPr lang="en-US" sz="7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0255A-9E58-FA41-BA44-A4F9D1EB13B3}"/>
              </a:ext>
            </a:extLst>
          </p:cNvPr>
          <p:cNvSpPr txBox="1"/>
          <p:nvPr/>
        </p:nvSpPr>
        <p:spPr>
          <a:xfrm>
            <a:off x="947854" y="334536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RPM abstract</a:t>
            </a:r>
          </a:p>
        </p:txBody>
      </p:sp>
    </p:spTree>
    <p:extLst>
      <p:ext uri="{BB962C8B-B14F-4D97-AF65-F5344CB8AC3E}">
        <p14:creationId xmlns:p14="http://schemas.microsoft.com/office/powerpoint/2010/main" val="384160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>
            <a:extLst>
              <a:ext uri="{FF2B5EF4-FFF2-40B4-BE49-F238E27FC236}">
                <a16:creationId xmlns:a16="http://schemas.microsoft.com/office/drawing/2014/main" id="{50DF528A-69B1-BA43-BF7B-408ABC2854ED}"/>
              </a:ext>
            </a:extLst>
          </p:cNvPr>
          <p:cNvSpPr txBox="1">
            <a:spLocks/>
          </p:cNvSpPr>
          <p:nvPr/>
        </p:nvSpPr>
        <p:spPr>
          <a:xfrm>
            <a:off x="721868" y="330282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Merge</a:t>
            </a:r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ADECCF7A-570C-414F-8438-1610ACF8FC4D}"/>
              </a:ext>
            </a:extLst>
          </p:cNvPr>
          <p:cNvSpPr/>
          <p:nvPr/>
        </p:nvSpPr>
        <p:spPr>
          <a:xfrm rot="16200000">
            <a:off x="4823397" y="3644800"/>
            <a:ext cx="261098" cy="291825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359DB5-B3DE-7B44-AF83-AD7BFEEEBE90}"/>
              </a:ext>
            </a:extLst>
          </p:cNvPr>
          <p:cNvSpPr/>
          <p:nvPr/>
        </p:nvSpPr>
        <p:spPr>
          <a:xfrm rot="5400000">
            <a:off x="6357036" y="145532"/>
            <a:ext cx="394057" cy="313516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EEB38FB-8A95-5D40-9259-497BC9E741A6}"/>
              </a:ext>
            </a:extLst>
          </p:cNvPr>
          <p:cNvSpPr/>
          <p:nvPr/>
        </p:nvSpPr>
        <p:spPr>
          <a:xfrm>
            <a:off x="3252925" y="1509858"/>
            <a:ext cx="1465685" cy="117957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09794B98-7BEE-3747-943A-B6835061D455}"/>
              </a:ext>
            </a:extLst>
          </p:cNvPr>
          <p:cNvSpPr/>
          <p:nvPr/>
        </p:nvSpPr>
        <p:spPr>
          <a:xfrm>
            <a:off x="3300163" y="4955822"/>
            <a:ext cx="1465685" cy="115715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6DB4873E-6D0F-8B4F-806D-52F4EF8C42AF}"/>
              </a:ext>
            </a:extLst>
          </p:cNvPr>
          <p:cNvSpPr/>
          <p:nvPr/>
        </p:nvSpPr>
        <p:spPr>
          <a:xfrm rot="16200000">
            <a:off x="6357039" y="4178203"/>
            <a:ext cx="394057" cy="313516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  <a:prstDash val="solid"/>
              </a:ln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F926AF-368E-9248-8A75-8725AE5150F6}"/>
              </a:ext>
            </a:extLst>
          </p:cNvPr>
          <p:cNvGrpSpPr/>
          <p:nvPr/>
        </p:nvGrpSpPr>
        <p:grpSpPr>
          <a:xfrm>
            <a:off x="5446392" y="2470162"/>
            <a:ext cx="285620" cy="558550"/>
            <a:chOff x="7504652" y="2925844"/>
            <a:chExt cx="285620" cy="55855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BA96AB8-09C2-F345-A6DD-8398715A0B6F}"/>
                </a:ext>
              </a:extLst>
            </p:cNvPr>
            <p:cNvSpPr/>
            <p:nvPr/>
          </p:nvSpPr>
          <p:spPr>
            <a:xfrm>
              <a:off x="7504653" y="3206588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42F8350-2498-244F-A321-D817612A3671}"/>
                </a:ext>
              </a:extLst>
            </p:cNvPr>
            <p:cNvSpPr/>
            <p:nvPr/>
          </p:nvSpPr>
          <p:spPr>
            <a:xfrm>
              <a:off x="7504652" y="2925844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3426F-FEE5-1C4F-A862-E8A1505CC43C}"/>
              </a:ext>
            </a:extLst>
          </p:cNvPr>
          <p:cNvGrpSpPr/>
          <p:nvPr/>
        </p:nvGrpSpPr>
        <p:grpSpPr>
          <a:xfrm>
            <a:off x="5883929" y="1910143"/>
            <a:ext cx="287018" cy="1118569"/>
            <a:chOff x="7942189" y="2365825"/>
            <a:chExt cx="287018" cy="111856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3F36E63-8A61-6E47-94E8-EE7B924C4B10}"/>
                </a:ext>
              </a:extLst>
            </p:cNvPr>
            <p:cNvSpPr/>
            <p:nvPr/>
          </p:nvSpPr>
          <p:spPr>
            <a:xfrm>
              <a:off x="7943588" y="3206588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967A7F2-FBEC-1040-90F2-78741163A8D1}"/>
                </a:ext>
              </a:extLst>
            </p:cNvPr>
            <p:cNvSpPr/>
            <p:nvPr/>
          </p:nvSpPr>
          <p:spPr>
            <a:xfrm>
              <a:off x="7943587" y="2925844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34763AB-F4CC-CD45-B13C-279666DBE336}"/>
                </a:ext>
              </a:extLst>
            </p:cNvPr>
            <p:cNvSpPr/>
            <p:nvPr/>
          </p:nvSpPr>
          <p:spPr>
            <a:xfrm>
              <a:off x="7942190" y="2645100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9F2BF6-0395-9949-80D4-E0B7C5092CB8}"/>
                </a:ext>
              </a:extLst>
            </p:cNvPr>
            <p:cNvSpPr/>
            <p:nvPr/>
          </p:nvSpPr>
          <p:spPr>
            <a:xfrm>
              <a:off x="7942189" y="2365825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FC07E17F-ECC5-A141-93AC-19C484A5F913}"/>
              </a:ext>
            </a:extLst>
          </p:cNvPr>
          <p:cNvSpPr/>
          <p:nvPr/>
        </p:nvSpPr>
        <p:spPr>
          <a:xfrm>
            <a:off x="6322984" y="2753161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29E0982-650A-874E-A43C-A358F9C979F3}"/>
              </a:ext>
            </a:extLst>
          </p:cNvPr>
          <p:cNvSpPr/>
          <p:nvPr/>
        </p:nvSpPr>
        <p:spPr>
          <a:xfrm>
            <a:off x="7182153" y="2755897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6B0214-9FD7-574B-8676-86A3FFDC5082}"/>
              </a:ext>
            </a:extLst>
          </p:cNvPr>
          <p:cNvGrpSpPr/>
          <p:nvPr/>
        </p:nvGrpSpPr>
        <p:grpSpPr>
          <a:xfrm>
            <a:off x="6746940" y="2473870"/>
            <a:ext cx="285620" cy="558550"/>
            <a:chOff x="8805200" y="2897802"/>
            <a:chExt cx="285620" cy="55855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A99D385-4079-384E-A75F-5E82BF2A68A9}"/>
                </a:ext>
              </a:extLst>
            </p:cNvPr>
            <p:cNvSpPr/>
            <p:nvPr/>
          </p:nvSpPr>
          <p:spPr>
            <a:xfrm>
              <a:off x="8805201" y="3178546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F533A2A-4EC2-7244-8A3B-AEF5840D69F4}"/>
                </a:ext>
              </a:extLst>
            </p:cNvPr>
            <p:cNvSpPr/>
            <p:nvPr/>
          </p:nvSpPr>
          <p:spPr>
            <a:xfrm>
              <a:off x="8805200" y="2897802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95B78AC-67CF-BD4E-98EB-9FA882DE56C0}"/>
              </a:ext>
            </a:extLst>
          </p:cNvPr>
          <p:cNvSpPr txBox="1"/>
          <p:nvPr/>
        </p:nvSpPr>
        <p:spPr>
          <a:xfrm>
            <a:off x="7559216" y="2478338"/>
            <a:ext cx="4748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BE6F5-5DD2-8648-8DEE-0ADCEE8E99F4}"/>
              </a:ext>
            </a:extLst>
          </p:cNvPr>
          <p:cNvSpPr txBox="1"/>
          <p:nvPr/>
        </p:nvSpPr>
        <p:spPr>
          <a:xfrm>
            <a:off x="3249859" y="3223790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75A36-B03D-A944-A6EA-F213738B67C7}"/>
              </a:ext>
            </a:extLst>
          </p:cNvPr>
          <p:cNvSpPr txBox="1"/>
          <p:nvPr/>
        </p:nvSpPr>
        <p:spPr>
          <a:xfrm>
            <a:off x="5528196" y="3218982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Merged results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FF4D46D-2502-9743-8CC2-3E3B0FA3B570}"/>
              </a:ext>
            </a:extLst>
          </p:cNvPr>
          <p:cNvGrpSpPr/>
          <p:nvPr/>
        </p:nvGrpSpPr>
        <p:grpSpPr>
          <a:xfrm rot="10800000">
            <a:off x="7207852" y="4433781"/>
            <a:ext cx="285620" cy="558550"/>
            <a:chOff x="7504652" y="2925844"/>
            <a:chExt cx="285620" cy="55855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F5EE552-6284-8F44-9735-1C4D86350DD8}"/>
                </a:ext>
              </a:extLst>
            </p:cNvPr>
            <p:cNvSpPr/>
            <p:nvPr/>
          </p:nvSpPr>
          <p:spPr>
            <a:xfrm>
              <a:off x="7504653" y="3206588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D8D3DB-4C8C-1549-B465-CE906D88A0A0}"/>
                </a:ext>
              </a:extLst>
            </p:cNvPr>
            <p:cNvSpPr/>
            <p:nvPr/>
          </p:nvSpPr>
          <p:spPr>
            <a:xfrm>
              <a:off x="7504652" y="2925844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F278928-1472-BC42-84D6-76D9874DEE56}"/>
              </a:ext>
            </a:extLst>
          </p:cNvPr>
          <p:cNvGrpSpPr/>
          <p:nvPr/>
        </p:nvGrpSpPr>
        <p:grpSpPr>
          <a:xfrm rot="10800000">
            <a:off x="6768917" y="4433781"/>
            <a:ext cx="287018" cy="1118569"/>
            <a:chOff x="7942189" y="2365825"/>
            <a:chExt cx="287018" cy="1118569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3F00B4B-79F7-CD47-9730-2B2C5F9A19B0}"/>
                </a:ext>
              </a:extLst>
            </p:cNvPr>
            <p:cNvSpPr/>
            <p:nvPr/>
          </p:nvSpPr>
          <p:spPr>
            <a:xfrm>
              <a:off x="7943588" y="3206588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76A220-06CC-CA41-93A7-5B85CBD1564D}"/>
                </a:ext>
              </a:extLst>
            </p:cNvPr>
            <p:cNvSpPr/>
            <p:nvPr/>
          </p:nvSpPr>
          <p:spPr>
            <a:xfrm>
              <a:off x="7943587" y="2925844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1ACC459-70C3-5D4B-84D8-B7114CC895F3}"/>
                </a:ext>
              </a:extLst>
            </p:cNvPr>
            <p:cNvSpPr/>
            <p:nvPr/>
          </p:nvSpPr>
          <p:spPr>
            <a:xfrm>
              <a:off x="7942190" y="2645100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107D4F-FB53-D547-AE78-F879E0D87F75}"/>
                </a:ext>
              </a:extLst>
            </p:cNvPr>
            <p:cNvSpPr/>
            <p:nvPr/>
          </p:nvSpPr>
          <p:spPr>
            <a:xfrm>
              <a:off x="7942189" y="2365825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E009B45-079D-D848-93E4-B32837DC3615}"/>
              </a:ext>
            </a:extLst>
          </p:cNvPr>
          <p:cNvSpPr/>
          <p:nvPr/>
        </p:nvSpPr>
        <p:spPr>
          <a:xfrm rot="10800000">
            <a:off x="6331261" y="4431526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3E2F04-C540-4742-B9A9-6A716FAAFE49}"/>
              </a:ext>
            </a:extLst>
          </p:cNvPr>
          <p:cNvSpPr/>
          <p:nvPr/>
        </p:nvSpPr>
        <p:spPr>
          <a:xfrm rot="10800000">
            <a:off x="5434663" y="4431526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BABB977-8E24-A64B-8D99-516DB30DD1AF}"/>
              </a:ext>
            </a:extLst>
          </p:cNvPr>
          <p:cNvGrpSpPr/>
          <p:nvPr/>
        </p:nvGrpSpPr>
        <p:grpSpPr>
          <a:xfrm rot="10800000">
            <a:off x="5883927" y="4428661"/>
            <a:ext cx="285620" cy="558550"/>
            <a:chOff x="8805200" y="2897802"/>
            <a:chExt cx="285620" cy="55855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13C1BA5-E796-3342-88E7-93D8F8080019}"/>
                </a:ext>
              </a:extLst>
            </p:cNvPr>
            <p:cNvSpPr/>
            <p:nvPr/>
          </p:nvSpPr>
          <p:spPr>
            <a:xfrm>
              <a:off x="8805201" y="3178546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E6E2294-7082-FB4B-AA03-EB578B723FD3}"/>
                </a:ext>
              </a:extLst>
            </p:cNvPr>
            <p:cNvSpPr/>
            <p:nvPr/>
          </p:nvSpPr>
          <p:spPr>
            <a:xfrm>
              <a:off x="8805200" y="2897802"/>
              <a:ext cx="285619" cy="277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224618D1-B67C-1040-A8BB-E4B7C61C245C}"/>
              </a:ext>
            </a:extLst>
          </p:cNvPr>
          <p:cNvSpPr txBox="1"/>
          <p:nvPr/>
        </p:nvSpPr>
        <p:spPr>
          <a:xfrm>
            <a:off x="7556636" y="4138917"/>
            <a:ext cx="4748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F2FD2DD-6071-9045-96AB-688F60A18CA3}"/>
              </a:ext>
            </a:extLst>
          </p:cNvPr>
          <p:cNvSpPr/>
          <p:nvPr/>
        </p:nvSpPr>
        <p:spPr>
          <a:xfrm>
            <a:off x="5428313" y="3655115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1ED28A-6D40-B041-9B87-DC61318FEE1E}"/>
              </a:ext>
            </a:extLst>
          </p:cNvPr>
          <p:cNvSpPr/>
          <p:nvPr/>
        </p:nvSpPr>
        <p:spPr>
          <a:xfrm>
            <a:off x="5883928" y="3655606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26F3EB2-86FF-CF45-B60A-0C94BC7CBC39}"/>
              </a:ext>
            </a:extLst>
          </p:cNvPr>
          <p:cNvSpPr/>
          <p:nvPr/>
        </p:nvSpPr>
        <p:spPr>
          <a:xfrm>
            <a:off x="6331261" y="3655115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18B4D8D-5151-D84B-BB0C-49B48245CA12}"/>
              </a:ext>
            </a:extLst>
          </p:cNvPr>
          <p:cNvSpPr/>
          <p:nvPr/>
        </p:nvSpPr>
        <p:spPr>
          <a:xfrm>
            <a:off x="6768917" y="3654722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4ADC1C2-38B3-AD4F-A7A0-DF4D7A1B50CA}"/>
              </a:ext>
            </a:extLst>
          </p:cNvPr>
          <p:cNvSpPr/>
          <p:nvPr/>
        </p:nvSpPr>
        <p:spPr>
          <a:xfrm>
            <a:off x="7198291" y="3653428"/>
            <a:ext cx="285619" cy="277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D9B084-2B3E-5F4D-9187-71D6D5534069}"/>
              </a:ext>
            </a:extLst>
          </p:cNvPr>
          <p:cNvSpPr txBox="1"/>
          <p:nvPr/>
        </p:nvSpPr>
        <p:spPr>
          <a:xfrm>
            <a:off x="7556636" y="3370769"/>
            <a:ext cx="4748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0B5A9B0-EA55-4A47-8E08-1772C2F2F3AB}"/>
              </a:ext>
            </a:extLst>
          </p:cNvPr>
          <p:cNvSpPr/>
          <p:nvPr/>
        </p:nvSpPr>
        <p:spPr>
          <a:xfrm>
            <a:off x="3634389" y="3669045"/>
            <a:ext cx="717622" cy="261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D71DB-7D89-3E45-A1D2-8059E490EA9E}"/>
              </a:ext>
            </a:extLst>
          </p:cNvPr>
          <p:cNvSpPr txBox="1"/>
          <p:nvPr/>
        </p:nvSpPr>
        <p:spPr>
          <a:xfrm>
            <a:off x="5733369" y="351199"/>
            <a:ext cx="563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mergeValue</a:t>
            </a:r>
            <a:r>
              <a:rPr lang="en-US" dirty="0"/>
              <a:t> = f(m1pt, m2pt)</a:t>
            </a:r>
          </a:p>
          <a:p>
            <a:r>
              <a:rPr lang="en-US" dirty="0"/>
              <a:t>Merge value is a function of model </a:t>
            </a:r>
            <a:r>
              <a:rPr lang="en-US" dirty="0" err="1"/>
              <a:t>predctionTypes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81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>
            <a:extLst>
              <a:ext uri="{FF2B5EF4-FFF2-40B4-BE49-F238E27FC236}">
                <a16:creationId xmlns:a16="http://schemas.microsoft.com/office/drawing/2014/main" id="{50DF528A-69B1-BA43-BF7B-408ABC2854E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Carving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C5FC9-DF0C-174A-ADE2-F9E8F7AB241F}"/>
              </a:ext>
            </a:extLst>
          </p:cNvPr>
          <p:cNvSpPr txBox="1"/>
          <p:nvPr/>
        </p:nvSpPr>
        <p:spPr>
          <a:xfrm>
            <a:off x="1917469" y="3269098"/>
            <a:ext cx="383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– sorted by </a:t>
            </a:r>
            <a:r>
              <a:rPr lang="en-US" dirty="0" err="1"/>
              <a:t>fscore</a:t>
            </a:r>
            <a:r>
              <a:rPr lang="en-US" dirty="0"/>
              <a:t> 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478A1-C21E-014A-8C78-4986DD58CF71}"/>
              </a:ext>
            </a:extLst>
          </p:cNvPr>
          <p:cNvSpPr txBox="1"/>
          <p:nvPr/>
        </p:nvSpPr>
        <p:spPr>
          <a:xfrm>
            <a:off x="821410" y="1504742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count-set {0, 1, …}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0DDEF-1F29-E14D-A062-187E09374DE0}"/>
              </a:ext>
            </a:extLst>
          </p:cNvPr>
          <p:cNvSpPr txBox="1"/>
          <p:nvPr/>
        </p:nvSpPr>
        <p:spPr>
          <a:xfrm>
            <a:off x="2661602" y="3973770"/>
            <a:ext cx="551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Tests – tests all options in count-set – </a:t>
            </a:r>
            <a:r>
              <a:rPr lang="en-US"/>
              <a:t>retains best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C75C4-236D-674B-9600-2CF8B88486D7}"/>
              </a:ext>
            </a:extLst>
          </p:cNvPr>
          <p:cNvSpPr txBox="1"/>
          <p:nvPr/>
        </p:nvSpPr>
        <p:spPr>
          <a:xfrm>
            <a:off x="1332854" y="2684318"/>
            <a:ext cx="485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NumberSets</a:t>
            </a:r>
            <a:r>
              <a:rPr lang="en-US" dirty="0"/>
              <a:t> – sorted by correctness in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9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>
            <a:extLst>
              <a:ext uri="{FF2B5EF4-FFF2-40B4-BE49-F238E27FC236}">
                <a16:creationId xmlns:a16="http://schemas.microsoft.com/office/drawing/2014/main" id="{50DF528A-69B1-BA43-BF7B-408ABC2854E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Adaptive Training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70219B56-E069-4941-8F4A-EE2A2704C0B8}"/>
              </a:ext>
            </a:extLst>
          </p:cNvPr>
          <p:cNvSpPr/>
          <p:nvPr/>
        </p:nvSpPr>
        <p:spPr>
          <a:xfrm>
            <a:off x="6422971" y="871935"/>
            <a:ext cx="1021977" cy="111610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ABCDEFGHIJKLMNOPQRSTUVWXYZ123456789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B2A9BE-F50F-BA49-A71D-5C02334D406F}"/>
              </a:ext>
            </a:extLst>
          </p:cNvPr>
          <p:cNvSpPr/>
          <p:nvPr/>
        </p:nvSpPr>
        <p:spPr>
          <a:xfrm>
            <a:off x="1960250" y="3547657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425CA4-A6F4-C848-BE07-E72AC3E9F802}"/>
              </a:ext>
            </a:extLst>
          </p:cNvPr>
          <p:cNvSpPr/>
          <p:nvPr/>
        </p:nvSpPr>
        <p:spPr>
          <a:xfrm>
            <a:off x="2389062" y="3547657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5BBA33-3150-3C44-9CC9-6F925A53A314}"/>
              </a:ext>
            </a:extLst>
          </p:cNvPr>
          <p:cNvSpPr/>
          <p:nvPr/>
        </p:nvSpPr>
        <p:spPr>
          <a:xfrm>
            <a:off x="2817875" y="3547657"/>
            <a:ext cx="428812" cy="4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708E22-F057-FD4E-8BF4-9D3C86BEA117}"/>
              </a:ext>
            </a:extLst>
          </p:cNvPr>
          <p:cNvSpPr/>
          <p:nvPr/>
        </p:nvSpPr>
        <p:spPr>
          <a:xfrm>
            <a:off x="1531438" y="4190106"/>
            <a:ext cx="428812" cy="4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55CF73-79E6-9841-B7F2-FECE3C72889C}"/>
              </a:ext>
            </a:extLst>
          </p:cNvPr>
          <p:cNvSpPr/>
          <p:nvPr/>
        </p:nvSpPr>
        <p:spPr>
          <a:xfrm>
            <a:off x="1960250" y="4190106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CA0B8F-57BA-A94D-91FC-DFB1BE82B9A6}"/>
              </a:ext>
            </a:extLst>
          </p:cNvPr>
          <p:cNvSpPr/>
          <p:nvPr/>
        </p:nvSpPr>
        <p:spPr>
          <a:xfrm>
            <a:off x="2389063" y="4190106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43F96C-79E1-F149-93D3-4FD8780B0F62}"/>
              </a:ext>
            </a:extLst>
          </p:cNvPr>
          <p:cNvSpPr/>
          <p:nvPr/>
        </p:nvSpPr>
        <p:spPr>
          <a:xfrm>
            <a:off x="2816333" y="4190106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A92DF2-4DEB-F247-A751-74061FC944A7}"/>
              </a:ext>
            </a:extLst>
          </p:cNvPr>
          <p:cNvSpPr/>
          <p:nvPr/>
        </p:nvSpPr>
        <p:spPr>
          <a:xfrm>
            <a:off x="1531438" y="4820870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7B5245-146B-BA46-A1D5-EFF122E539F0}"/>
              </a:ext>
            </a:extLst>
          </p:cNvPr>
          <p:cNvSpPr/>
          <p:nvPr/>
        </p:nvSpPr>
        <p:spPr>
          <a:xfrm>
            <a:off x="1960250" y="4820870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0E932D6-93F4-394E-BADA-D38D74889699}"/>
              </a:ext>
            </a:extLst>
          </p:cNvPr>
          <p:cNvSpPr/>
          <p:nvPr/>
        </p:nvSpPr>
        <p:spPr>
          <a:xfrm>
            <a:off x="2389063" y="4820870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E9AEB90-D9FB-8D41-BF09-BA494E1F34EE}"/>
              </a:ext>
            </a:extLst>
          </p:cNvPr>
          <p:cNvSpPr/>
          <p:nvPr/>
        </p:nvSpPr>
        <p:spPr>
          <a:xfrm>
            <a:off x="2816333" y="4820870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B636EC3-F0D2-4E48-8287-9ADE22522AB9}"/>
              </a:ext>
            </a:extLst>
          </p:cNvPr>
          <p:cNvSpPr/>
          <p:nvPr/>
        </p:nvSpPr>
        <p:spPr>
          <a:xfrm>
            <a:off x="3245145" y="4820870"/>
            <a:ext cx="428812" cy="4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7782B76-FF7E-B645-95F2-5363A265D78B}"/>
              </a:ext>
            </a:extLst>
          </p:cNvPr>
          <p:cNvSpPr/>
          <p:nvPr/>
        </p:nvSpPr>
        <p:spPr>
          <a:xfrm>
            <a:off x="1115568" y="6100479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D401E6-DFF8-B649-A35E-B136C4473365}"/>
              </a:ext>
            </a:extLst>
          </p:cNvPr>
          <p:cNvSpPr/>
          <p:nvPr/>
        </p:nvSpPr>
        <p:spPr>
          <a:xfrm>
            <a:off x="1544380" y="6100479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661F2-B075-A44D-92FD-B3533E3C68FE}"/>
              </a:ext>
            </a:extLst>
          </p:cNvPr>
          <p:cNvSpPr/>
          <p:nvPr/>
        </p:nvSpPr>
        <p:spPr>
          <a:xfrm>
            <a:off x="1973193" y="6100479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C75052-94CB-D042-B908-842C9162ED24}"/>
              </a:ext>
            </a:extLst>
          </p:cNvPr>
          <p:cNvSpPr/>
          <p:nvPr/>
        </p:nvSpPr>
        <p:spPr>
          <a:xfrm>
            <a:off x="2400463" y="6100479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8CAAE6-B22A-A347-9394-AFC351316187}"/>
              </a:ext>
            </a:extLst>
          </p:cNvPr>
          <p:cNvSpPr/>
          <p:nvPr/>
        </p:nvSpPr>
        <p:spPr>
          <a:xfrm>
            <a:off x="2829275" y="6100479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C1FF70-BCEE-B14A-B0AE-9CB375977C97}"/>
              </a:ext>
            </a:extLst>
          </p:cNvPr>
          <p:cNvSpPr/>
          <p:nvPr/>
        </p:nvSpPr>
        <p:spPr>
          <a:xfrm>
            <a:off x="3232203" y="6100479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BC7093-B1A6-9941-BDBE-D90EFE9EB30B}"/>
              </a:ext>
            </a:extLst>
          </p:cNvPr>
          <p:cNvSpPr/>
          <p:nvPr/>
        </p:nvSpPr>
        <p:spPr>
          <a:xfrm>
            <a:off x="1115568" y="5454217"/>
            <a:ext cx="428812" cy="4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97C939-3B47-3C47-837B-E0FB66113BC1}"/>
              </a:ext>
            </a:extLst>
          </p:cNvPr>
          <p:cNvSpPr/>
          <p:nvPr/>
        </p:nvSpPr>
        <p:spPr>
          <a:xfrm>
            <a:off x="1544380" y="5454217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844CD9-1119-414B-BB48-39A8B30C3339}"/>
              </a:ext>
            </a:extLst>
          </p:cNvPr>
          <p:cNvSpPr/>
          <p:nvPr/>
        </p:nvSpPr>
        <p:spPr>
          <a:xfrm>
            <a:off x="1973193" y="5454217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9A8CAE-1E4B-F744-817E-7EE7081BF3FC}"/>
              </a:ext>
            </a:extLst>
          </p:cNvPr>
          <p:cNvSpPr/>
          <p:nvPr/>
        </p:nvSpPr>
        <p:spPr>
          <a:xfrm>
            <a:off x="2400463" y="5454217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6A9A4C-F65E-794E-A87F-26AF72419459}"/>
              </a:ext>
            </a:extLst>
          </p:cNvPr>
          <p:cNvSpPr/>
          <p:nvPr/>
        </p:nvSpPr>
        <p:spPr>
          <a:xfrm>
            <a:off x="2829275" y="5454217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929C30-3EBA-E64D-ABDB-96BD1A4B51A0}"/>
              </a:ext>
            </a:extLst>
          </p:cNvPr>
          <p:cNvSpPr/>
          <p:nvPr/>
        </p:nvSpPr>
        <p:spPr>
          <a:xfrm>
            <a:off x="3256545" y="5453998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A5E22C-7E4F-1447-838A-2F7A918A39FF}"/>
              </a:ext>
            </a:extLst>
          </p:cNvPr>
          <p:cNvSpPr/>
          <p:nvPr/>
        </p:nvSpPr>
        <p:spPr>
          <a:xfrm>
            <a:off x="3661015" y="6100479"/>
            <a:ext cx="428812" cy="4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6162EE-D590-4643-BDDA-DB2D5E787193}"/>
              </a:ext>
            </a:extLst>
          </p:cNvPr>
          <p:cNvSpPr/>
          <p:nvPr/>
        </p:nvSpPr>
        <p:spPr>
          <a:xfrm>
            <a:off x="2387521" y="2255365"/>
            <a:ext cx="428812" cy="4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B6220F0-D788-F04C-ABB9-1BAE2C64F09B}"/>
              </a:ext>
            </a:extLst>
          </p:cNvPr>
          <p:cNvSpPr/>
          <p:nvPr/>
        </p:nvSpPr>
        <p:spPr>
          <a:xfrm>
            <a:off x="1973193" y="2904761"/>
            <a:ext cx="428812" cy="4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580057-000C-0E4C-8B6A-A563574843D9}"/>
              </a:ext>
            </a:extLst>
          </p:cNvPr>
          <p:cNvSpPr/>
          <p:nvPr/>
        </p:nvSpPr>
        <p:spPr>
          <a:xfrm>
            <a:off x="2387521" y="2904761"/>
            <a:ext cx="428812" cy="4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9440A278-7A53-A449-93BF-C9CCDCD116BA}"/>
              </a:ext>
            </a:extLst>
          </p:cNvPr>
          <p:cNvSpPr/>
          <p:nvPr/>
        </p:nvSpPr>
        <p:spPr>
          <a:xfrm>
            <a:off x="8670036" y="3547657"/>
            <a:ext cx="1465685" cy="117957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8481A135-63AD-7043-B5D5-84914EDA3256}"/>
              </a:ext>
            </a:extLst>
          </p:cNvPr>
          <p:cNvSpPr/>
          <p:nvPr/>
        </p:nvSpPr>
        <p:spPr>
          <a:xfrm rot="16200000">
            <a:off x="3642229" y="2965016"/>
            <a:ext cx="261098" cy="291825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77B662F3-ED91-5A4B-85F0-1D647040A8D7}"/>
              </a:ext>
            </a:extLst>
          </p:cNvPr>
          <p:cNvSpPr/>
          <p:nvPr/>
        </p:nvSpPr>
        <p:spPr>
          <a:xfrm rot="16200000">
            <a:off x="7975672" y="4007140"/>
            <a:ext cx="261098" cy="291825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>
            <a:extLst>
              <a:ext uri="{FF2B5EF4-FFF2-40B4-BE49-F238E27FC236}">
                <a16:creationId xmlns:a16="http://schemas.microsoft.com/office/drawing/2014/main" id="{19F89042-C846-9F47-B52F-D856D5DBEC5E}"/>
              </a:ext>
            </a:extLst>
          </p:cNvPr>
          <p:cNvSpPr/>
          <p:nvPr/>
        </p:nvSpPr>
        <p:spPr>
          <a:xfrm>
            <a:off x="6803411" y="2174300"/>
            <a:ext cx="261098" cy="291825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1C539-3C07-8849-8715-B43512AA620F}"/>
              </a:ext>
            </a:extLst>
          </p:cNvPr>
          <p:cNvSpPr txBox="1"/>
          <p:nvPr/>
        </p:nvSpPr>
        <p:spPr>
          <a:xfrm>
            <a:off x="2125119" y="1594351"/>
            <a:ext cx="888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Identity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A730EC-C010-A841-A04C-20D089DDBE18}"/>
              </a:ext>
            </a:extLst>
          </p:cNvPr>
          <p:cNvCxnSpPr>
            <a:cxnSpLocks/>
          </p:cNvCxnSpPr>
          <p:nvPr/>
        </p:nvCxnSpPr>
        <p:spPr>
          <a:xfrm flipH="1">
            <a:off x="2601927" y="2061275"/>
            <a:ext cx="12942" cy="46661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FE037C-F314-604A-875A-76FFD6CB7D2D}"/>
              </a:ext>
            </a:extLst>
          </p:cNvPr>
          <p:cNvSpPr txBox="1"/>
          <p:nvPr/>
        </p:nvSpPr>
        <p:spPr>
          <a:xfrm>
            <a:off x="488434" y="2245528"/>
            <a:ext cx="513987" cy="437350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/>
              <a:t>1 2 3 4 5 6 7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7D0CE-D95F-6247-8922-5286872967AF}"/>
              </a:ext>
            </a:extLst>
          </p:cNvPr>
          <p:cNvSpPr txBox="1"/>
          <p:nvPr/>
        </p:nvSpPr>
        <p:spPr>
          <a:xfrm>
            <a:off x="290841" y="1615969"/>
            <a:ext cx="97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Iteration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CA44A1-C78F-6A49-A57F-FFA3ECFF5E2B}"/>
              </a:ext>
            </a:extLst>
          </p:cNvPr>
          <p:cNvGrpSpPr/>
          <p:nvPr/>
        </p:nvGrpSpPr>
        <p:grpSpPr>
          <a:xfrm>
            <a:off x="4231186" y="2693365"/>
            <a:ext cx="1165704" cy="796045"/>
            <a:chOff x="3746910" y="2975079"/>
            <a:chExt cx="1165704" cy="7960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42EAFA-071F-AA44-B2BE-EE867668809A}"/>
                </a:ext>
              </a:extLst>
            </p:cNvPr>
            <p:cNvSpPr txBox="1"/>
            <p:nvPr/>
          </p:nvSpPr>
          <p:spPr>
            <a:xfrm>
              <a:off x="3746910" y="2975079"/>
              <a:ext cx="11657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badi MT Condensed Light" panose="020B0306030101010103" pitchFamily="34" charset="77"/>
                </a:rPr>
                <a:t>{</a:t>
              </a:r>
              <a:r>
                <a:rPr lang="en-US" sz="4400" dirty="0"/>
                <a:t>    </a:t>
              </a:r>
              <a:r>
                <a:rPr lang="en-US" sz="4400" dirty="0">
                  <a:latin typeface="Abadi MT Condensed Light" panose="020B0306030101010103" pitchFamily="34" charset="77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A1B2472-EA14-2846-860F-23D1823EDA33}"/>
                </a:ext>
              </a:extLst>
            </p:cNvPr>
            <p:cNvSpPr txBox="1"/>
            <p:nvPr/>
          </p:nvSpPr>
          <p:spPr>
            <a:xfrm>
              <a:off x="4078821" y="2979689"/>
              <a:ext cx="521297" cy="791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x X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x -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0B6316-8D67-4B4E-B357-E0CD6FDCB122}"/>
              </a:ext>
            </a:extLst>
          </p:cNvPr>
          <p:cNvSpPr txBox="1"/>
          <p:nvPr/>
        </p:nvSpPr>
        <p:spPr>
          <a:xfrm>
            <a:off x="3724693" y="1616761"/>
            <a:ext cx="2008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 of </a:t>
            </a:r>
            <a:r>
              <a:rPr lang="en-US" sz="1600" dirty="0" err="1"/>
              <a:t>NumberSets</a:t>
            </a:r>
            <a:endParaRPr lang="en-US" sz="1600" dirty="0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50958883-333C-074F-A536-1F3234B8A4D4}"/>
              </a:ext>
            </a:extLst>
          </p:cNvPr>
          <p:cNvSpPr/>
          <p:nvPr/>
        </p:nvSpPr>
        <p:spPr>
          <a:xfrm rot="16200000">
            <a:off x="5717175" y="2947780"/>
            <a:ext cx="261098" cy="291825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27FD2B8-5968-194E-99C9-5CEFE5DE00B4}"/>
              </a:ext>
            </a:extLst>
          </p:cNvPr>
          <p:cNvSpPr/>
          <p:nvPr/>
        </p:nvSpPr>
        <p:spPr>
          <a:xfrm>
            <a:off x="6210191" y="2615908"/>
            <a:ext cx="1465685" cy="97921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AB72B953-24C0-324D-B441-F90294359892}"/>
              </a:ext>
            </a:extLst>
          </p:cNvPr>
          <p:cNvSpPr/>
          <p:nvPr/>
        </p:nvSpPr>
        <p:spPr>
          <a:xfrm>
            <a:off x="6214924" y="3672676"/>
            <a:ext cx="1465685" cy="97921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Tune</a:t>
            </a: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BF2959C8-5FAA-A940-BD90-317EBCB0ED60}"/>
              </a:ext>
            </a:extLst>
          </p:cNvPr>
          <p:cNvSpPr/>
          <p:nvPr/>
        </p:nvSpPr>
        <p:spPr>
          <a:xfrm>
            <a:off x="6214924" y="4716416"/>
            <a:ext cx="1465685" cy="97921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0" name="Line Callout 1 (Accent Bar) 19">
            <a:extLst>
              <a:ext uri="{FF2B5EF4-FFF2-40B4-BE49-F238E27FC236}">
                <a16:creationId xmlns:a16="http://schemas.microsoft.com/office/drawing/2014/main" id="{60CE7FDB-5B74-5049-BF95-8DB066BD92E2}"/>
              </a:ext>
            </a:extLst>
          </p:cNvPr>
          <p:cNvSpPr/>
          <p:nvPr/>
        </p:nvSpPr>
        <p:spPr>
          <a:xfrm>
            <a:off x="9430497" y="2137450"/>
            <a:ext cx="2184444" cy="737909"/>
          </a:xfrm>
          <a:prstGeom prst="accentCallout1">
            <a:avLst>
              <a:gd name="adj1" fmla="val 18750"/>
              <a:gd name="adj2" fmla="val -8333"/>
              <a:gd name="adj3" fmla="val 232217"/>
              <a:gd name="adj4" fmla="val -90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methods</a:t>
            </a:r>
          </a:p>
          <a:p>
            <a:pPr algn="ctr"/>
            <a:r>
              <a:rPr lang="en-US" dirty="0"/>
              <a:t>Prep, core, cycle </a:t>
            </a:r>
          </a:p>
        </p:txBody>
      </p:sp>
    </p:spTree>
    <p:extLst>
      <p:ext uri="{BB962C8B-B14F-4D97-AF65-F5344CB8AC3E}">
        <p14:creationId xmlns:p14="http://schemas.microsoft.com/office/powerpoint/2010/main" val="240720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>
            <a:extLst>
              <a:ext uri="{FF2B5EF4-FFF2-40B4-BE49-F238E27FC236}">
                <a16:creationId xmlns:a16="http://schemas.microsoft.com/office/drawing/2014/main" id="{50DF528A-69B1-BA43-BF7B-408ABC2854E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NumberSet</a:t>
            </a:r>
            <a:r>
              <a:rPr lang="en-US" dirty="0"/>
              <a:t> representation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07FA15-B3EF-234E-9D3A-8B6E8AFD8344}"/>
              </a:ext>
            </a:extLst>
          </p:cNvPr>
          <p:cNvGrpSpPr/>
          <p:nvPr/>
        </p:nvGrpSpPr>
        <p:grpSpPr>
          <a:xfrm>
            <a:off x="1871299" y="2462289"/>
            <a:ext cx="3193759" cy="1027204"/>
            <a:chOff x="1871299" y="2462289"/>
            <a:chExt cx="3193759" cy="1027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1E2EB7-8334-DC43-B904-6C94ACD19C2F}"/>
                </a:ext>
              </a:extLst>
            </p:cNvPr>
            <p:cNvSpPr txBox="1"/>
            <p:nvPr/>
          </p:nvSpPr>
          <p:spPr>
            <a:xfrm>
              <a:off x="3985916" y="2462289"/>
              <a:ext cx="1079142" cy="1027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- - X - -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x X x x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- x X x -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BEAF25-2FE5-4544-BE04-6D3F507C711A}"/>
                </a:ext>
              </a:extLst>
            </p:cNvPr>
            <p:cNvGrpSpPr/>
            <p:nvPr/>
          </p:nvGrpSpPr>
          <p:grpSpPr>
            <a:xfrm>
              <a:off x="1871299" y="2624578"/>
              <a:ext cx="1202101" cy="804422"/>
              <a:chOff x="2258649" y="2638826"/>
              <a:chExt cx="2143084" cy="151839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8C5DF5-548B-C943-8C84-2D6C866FECDB}"/>
                  </a:ext>
                </a:extLst>
              </p:cNvPr>
              <p:cNvSpPr/>
              <p:nvPr/>
            </p:nvSpPr>
            <p:spPr>
              <a:xfrm>
                <a:off x="2258649" y="3165876"/>
                <a:ext cx="428812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E43146A-DFB4-4845-BD22-E4FF2340BFE5}"/>
                  </a:ext>
                </a:extLst>
              </p:cNvPr>
              <p:cNvSpPr/>
              <p:nvPr/>
            </p:nvSpPr>
            <p:spPr>
              <a:xfrm>
                <a:off x="2687461" y="3165876"/>
                <a:ext cx="428812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BF4F51-5BA4-B543-A7CF-08480FBA4D67}"/>
                  </a:ext>
                </a:extLst>
              </p:cNvPr>
              <p:cNvSpPr/>
              <p:nvPr/>
            </p:nvSpPr>
            <p:spPr>
              <a:xfrm>
                <a:off x="3116274" y="3165876"/>
                <a:ext cx="428812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ABECFE-A2E2-864D-B4F0-373B7FA9C085}"/>
                  </a:ext>
                </a:extLst>
              </p:cNvPr>
              <p:cNvSpPr/>
              <p:nvPr/>
            </p:nvSpPr>
            <p:spPr>
              <a:xfrm>
                <a:off x="3542226" y="3165878"/>
                <a:ext cx="428812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84233B-9A92-7B4A-8390-5DCE30604F99}"/>
                  </a:ext>
                </a:extLst>
              </p:cNvPr>
              <p:cNvSpPr/>
              <p:nvPr/>
            </p:nvSpPr>
            <p:spPr>
              <a:xfrm>
                <a:off x="3972921" y="3166156"/>
                <a:ext cx="428812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F67326-628C-A948-833A-ACB6CD14BDFE}"/>
                  </a:ext>
                </a:extLst>
              </p:cNvPr>
              <p:cNvSpPr/>
              <p:nvPr/>
            </p:nvSpPr>
            <p:spPr>
              <a:xfrm>
                <a:off x="2258649" y="2638826"/>
                <a:ext cx="428812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B062DC9-BFA8-664B-807B-EDEB8852BBAB}"/>
                  </a:ext>
                </a:extLst>
              </p:cNvPr>
              <p:cNvGrpSpPr/>
              <p:nvPr/>
            </p:nvGrpSpPr>
            <p:grpSpPr>
              <a:xfrm>
                <a:off x="2258649" y="3686576"/>
                <a:ext cx="1286437" cy="470646"/>
                <a:chOff x="2290399" y="4378726"/>
                <a:chExt cx="1286437" cy="47064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5F37F2-C8C5-434C-B12E-8BD6FB70E0C8}"/>
                    </a:ext>
                  </a:extLst>
                </p:cNvPr>
                <p:cNvSpPr/>
                <p:nvPr/>
              </p:nvSpPr>
              <p:spPr>
                <a:xfrm>
                  <a:off x="2290399" y="4378726"/>
                  <a:ext cx="428812" cy="470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CFD0090-5F6A-7541-8993-CAC693E01659}"/>
                    </a:ext>
                  </a:extLst>
                </p:cNvPr>
                <p:cNvSpPr/>
                <p:nvPr/>
              </p:nvSpPr>
              <p:spPr>
                <a:xfrm>
                  <a:off x="2719211" y="4378726"/>
                  <a:ext cx="428812" cy="470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62F5509-8A2E-F94D-849F-289AA1FF0D1A}"/>
                    </a:ext>
                  </a:extLst>
                </p:cNvPr>
                <p:cNvSpPr/>
                <p:nvPr/>
              </p:nvSpPr>
              <p:spPr>
                <a:xfrm>
                  <a:off x="3148024" y="4378726"/>
                  <a:ext cx="428812" cy="470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</a:t>
                  </a:r>
                </a:p>
              </p:txBody>
            </p:sp>
          </p:grpSp>
        </p:grp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BD9BE0BA-C02E-114E-9475-8624EB895DB3}"/>
                </a:ext>
              </a:extLst>
            </p:cNvPr>
            <p:cNvSpPr/>
            <p:nvPr/>
          </p:nvSpPr>
          <p:spPr>
            <a:xfrm rot="16200000">
              <a:off x="3467869" y="2888437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83CC4F0-249E-5345-AEE6-CE7FEBBFB292}"/>
              </a:ext>
            </a:extLst>
          </p:cNvPr>
          <p:cNvSpPr txBox="1"/>
          <p:nvPr/>
        </p:nvSpPr>
        <p:spPr>
          <a:xfrm>
            <a:off x="1226699" y="132042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NumberSets</a:t>
            </a:r>
            <a:r>
              <a:rPr lang="en-US" dirty="0"/>
              <a:t> are definition for a vector in framed data space</a:t>
            </a:r>
          </a:p>
        </p:txBody>
      </p:sp>
    </p:spTree>
    <p:extLst>
      <p:ext uri="{BB962C8B-B14F-4D97-AF65-F5344CB8AC3E}">
        <p14:creationId xmlns:p14="http://schemas.microsoft.com/office/powerpoint/2010/main" val="7847158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99459</TotalTime>
  <Words>355</Words>
  <Application>Microsoft Macintosh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 MT Condensed Light</vt:lpstr>
      <vt:lpstr>Arial</vt:lpstr>
      <vt:lpstr>Calibri</vt:lpstr>
      <vt:lpstr>Consolas</vt:lpstr>
      <vt:lpstr>Neue Haas Grotesk Text Pro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{SafeHarbor AI}</dc:title>
  <dc:creator>Aaron Ledbetter</dc:creator>
  <cp:lastModifiedBy>Aaron Ledbetter</cp:lastModifiedBy>
  <cp:revision>227</cp:revision>
  <dcterms:created xsi:type="dcterms:W3CDTF">2021-02-26T22:50:26Z</dcterms:created>
  <dcterms:modified xsi:type="dcterms:W3CDTF">2021-11-21T00:23:11Z</dcterms:modified>
</cp:coreProperties>
</file>