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CB54-85F5-364C-9B8C-694BE21E9EA7}"/>
              </a:ext>
            </a:extLst>
          </p:cNvPr>
          <p:cNvSpPr>
            <a:spLocks noGrp="1"/>
          </p:cNvSpPr>
          <p:nvPr>
            <p:ph type="ctrTitle"/>
          </p:nvPr>
        </p:nvSpPr>
        <p:spPr/>
        <p:txBody>
          <a:bodyPr/>
          <a:lstStyle/>
          <a:p>
            <a:r>
              <a:rPr lang="en-US" dirty="0"/>
              <a:t>CI/CD</a:t>
            </a:r>
          </a:p>
        </p:txBody>
      </p:sp>
      <p:sp>
        <p:nvSpPr>
          <p:cNvPr id="3" name="Subtitle 2">
            <a:extLst>
              <a:ext uri="{FF2B5EF4-FFF2-40B4-BE49-F238E27FC236}">
                <a16:creationId xmlns:a16="http://schemas.microsoft.com/office/drawing/2014/main" id="{B2A12AEE-54F8-FFA5-B59C-9B656AC54DD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6231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A5EF-5A3A-EE13-C306-186681023506}"/>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9E8058C6-039D-4813-D80B-E84999672672}"/>
              </a:ext>
            </a:extLst>
          </p:cNvPr>
          <p:cNvSpPr>
            <a:spLocks noGrp="1"/>
          </p:cNvSpPr>
          <p:nvPr>
            <p:ph idx="1"/>
          </p:nvPr>
        </p:nvSpPr>
        <p:spPr/>
        <p:txBody>
          <a:bodyPr/>
          <a:lstStyle/>
          <a:p>
            <a:r>
              <a:rPr lang="en-US" dirty="0"/>
              <a:t>Continuous integration is a coding philosophy and set of practices that drive development teams to frequently implement small code changes and check them in to a version control repository</a:t>
            </a:r>
          </a:p>
          <a:p>
            <a:r>
              <a:rPr lang="en-US" dirty="0"/>
              <a:t>Continuous deployment is about creating infrastructure as code, deploy the artifacts created and tested in the CI process, apply smoke tests, promote to production</a:t>
            </a:r>
          </a:p>
        </p:txBody>
      </p:sp>
    </p:spTree>
    <p:extLst>
      <p:ext uri="{BB962C8B-B14F-4D97-AF65-F5344CB8AC3E}">
        <p14:creationId xmlns:p14="http://schemas.microsoft.com/office/powerpoint/2010/main" val="291797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A421-70D7-9F18-9894-A9C8140A3473}"/>
              </a:ext>
            </a:extLst>
          </p:cNvPr>
          <p:cNvSpPr>
            <a:spLocks noGrp="1"/>
          </p:cNvSpPr>
          <p:nvPr>
            <p:ph type="title"/>
          </p:nvPr>
        </p:nvSpPr>
        <p:spPr/>
        <p:txBody>
          <a:bodyPr/>
          <a:lstStyle/>
          <a:p>
            <a:r>
              <a:rPr lang="en-US" dirty="0"/>
              <a:t>Benefits of CI/CD</a:t>
            </a:r>
          </a:p>
        </p:txBody>
      </p:sp>
      <p:sp>
        <p:nvSpPr>
          <p:cNvPr id="3" name="Content Placeholder 2">
            <a:extLst>
              <a:ext uri="{FF2B5EF4-FFF2-40B4-BE49-F238E27FC236}">
                <a16:creationId xmlns:a16="http://schemas.microsoft.com/office/drawing/2014/main" id="{EB87CE50-2F58-C1D1-F77A-C1A1663B9F21}"/>
              </a:ext>
            </a:extLst>
          </p:cNvPr>
          <p:cNvSpPr>
            <a:spLocks noGrp="1"/>
          </p:cNvSpPr>
          <p:nvPr>
            <p:ph idx="1"/>
          </p:nvPr>
        </p:nvSpPr>
        <p:spPr/>
        <p:txBody>
          <a:bodyPr>
            <a:normAutofit fontScale="92500"/>
          </a:bodyPr>
          <a:lstStyle/>
          <a:p>
            <a:r>
              <a:rPr lang="en-US" dirty="0"/>
              <a:t>Try to reduce at minimum human interaction in the deployment process</a:t>
            </a:r>
          </a:p>
          <a:p>
            <a:r>
              <a:rPr lang="en-US" dirty="0"/>
              <a:t>A good pipeline definition can reduces costs in a significant way</a:t>
            </a:r>
          </a:p>
          <a:p>
            <a:r>
              <a:rPr lang="en-US" dirty="0"/>
              <a:t>CICD helps you to “Fails fats”, which means that errors in the code can be found in the pipeline and will be alerted before gets into production or client testing environment</a:t>
            </a:r>
          </a:p>
          <a:p>
            <a:r>
              <a:rPr lang="en-US" dirty="0"/>
              <a:t>It helps the team to be able to recover from a failed build or test within ten minutes</a:t>
            </a:r>
          </a:p>
          <a:p>
            <a:r>
              <a:rPr lang="en-US" dirty="0"/>
              <a:t>Automated way to rollback changes if something goes out of the scope</a:t>
            </a:r>
          </a:p>
        </p:txBody>
      </p:sp>
    </p:spTree>
    <p:extLst>
      <p:ext uri="{BB962C8B-B14F-4D97-AF65-F5344CB8AC3E}">
        <p14:creationId xmlns:p14="http://schemas.microsoft.com/office/powerpoint/2010/main" val="49931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9CC3-C220-1A4D-2FED-BF85124EF81D}"/>
              </a:ext>
            </a:extLst>
          </p:cNvPr>
          <p:cNvSpPr>
            <a:spLocks noGrp="1"/>
          </p:cNvSpPr>
          <p:nvPr>
            <p:ph type="title"/>
          </p:nvPr>
        </p:nvSpPr>
        <p:spPr/>
        <p:txBody>
          <a:bodyPr/>
          <a:lstStyle/>
          <a:p>
            <a:r>
              <a:rPr lang="en-US" dirty="0"/>
              <a:t>CI/CD flow</a:t>
            </a:r>
          </a:p>
        </p:txBody>
      </p:sp>
      <p:pic>
        <p:nvPicPr>
          <p:cNvPr id="5" name="Picture 4">
            <a:extLst>
              <a:ext uri="{FF2B5EF4-FFF2-40B4-BE49-F238E27FC236}">
                <a16:creationId xmlns:a16="http://schemas.microsoft.com/office/drawing/2014/main" id="{FFC9389C-F419-22DB-0426-EA2D83F3AB85}"/>
              </a:ext>
            </a:extLst>
          </p:cNvPr>
          <p:cNvPicPr>
            <a:picLocks noChangeAspect="1"/>
          </p:cNvPicPr>
          <p:nvPr/>
        </p:nvPicPr>
        <p:blipFill>
          <a:blip r:embed="rId2"/>
          <a:stretch>
            <a:fillRect/>
          </a:stretch>
        </p:blipFill>
        <p:spPr>
          <a:xfrm>
            <a:off x="2222383" y="1956208"/>
            <a:ext cx="6858000" cy="4486537"/>
          </a:xfrm>
          <a:prstGeom prst="rect">
            <a:avLst/>
          </a:prstGeom>
        </p:spPr>
      </p:pic>
    </p:spTree>
    <p:extLst>
      <p:ext uri="{BB962C8B-B14F-4D97-AF65-F5344CB8AC3E}">
        <p14:creationId xmlns:p14="http://schemas.microsoft.com/office/powerpoint/2010/main" val="10263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3668-5332-7B5C-691A-7C85A95B14D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1428530-893F-DE0E-35B6-9140FD4C8264}"/>
              </a:ext>
            </a:extLst>
          </p:cNvPr>
          <p:cNvSpPr>
            <a:spLocks noGrp="1"/>
          </p:cNvSpPr>
          <p:nvPr>
            <p:ph idx="1"/>
          </p:nvPr>
        </p:nvSpPr>
        <p:spPr/>
        <p:txBody>
          <a:bodyPr/>
          <a:lstStyle/>
          <a:p>
            <a:pPr marL="0" indent="0" algn="just">
              <a:buNone/>
            </a:pPr>
            <a:r>
              <a:rPr lang="en-US" dirty="0"/>
              <a:t>Developing a CI/CD pipeline is a standard practice for businesses that frequently improve applications and require a reliable delivery process. Once in place, the CI/CD pipeline lets the team focus more on enhancing applications and less on the details of delivering it to various environments.</a:t>
            </a:r>
          </a:p>
        </p:txBody>
      </p:sp>
    </p:spTree>
    <p:extLst>
      <p:ext uri="{BB962C8B-B14F-4D97-AF65-F5344CB8AC3E}">
        <p14:creationId xmlns:p14="http://schemas.microsoft.com/office/powerpoint/2010/main" val="2481547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TotalTime>
  <Words>212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CI/CD</vt:lpstr>
      <vt:lpstr>What is CI/CD?</vt:lpstr>
      <vt:lpstr>Benefits of CI/CD</vt:lpstr>
      <vt:lpstr>CI/CD flow</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Deulofeu Fleites Alejandro  (NCS)</dc:creator>
  <cp:lastModifiedBy>Deulofeu Fleites Alejandro  (NCS)</cp:lastModifiedBy>
  <cp:revision>1</cp:revision>
  <dcterms:created xsi:type="dcterms:W3CDTF">2022-06-07T01:30:19Z</dcterms:created>
  <dcterms:modified xsi:type="dcterms:W3CDTF">2022-06-07T01:50:15Z</dcterms:modified>
</cp:coreProperties>
</file>