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5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Proyecto Robótica móvil</a:t>
            </a:r>
            <a:br>
              <a:rPr lang="es-CL" dirty="0"/>
            </a:br>
            <a:r>
              <a:rPr lang="es-CL" dirty="0"/>
              <a:t>Fase Final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Álvaro Quintana Carvacho</a:t>
            </a:r>
          </a:p>
          <a:p>
            <a:r>
              <a:rPr lang="es-CL" dirty="0"/>
              <a:t>21 de junio de 2017</a:t>
            </a:r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258" y="5396861"/>
            <a:ext cx="3640867" cy="10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9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491066"/>
            <a:ext cx="10131425" cy="1456267"/>
          </a:xfrm>
        </p:spPr>
        <p:txBody>
          <a:bodyPr/>
          <a:lstStyle/>
          <a:p>
            <a:r>
              <a:rPr lang="es-CL" dirty="0"/>
              <a:t>Recordemos…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3740425" cy="3649133"/>
          </a:xfrm>
        </p:spPr>
        <p:txBody>
          <a:bodyPr/>
          <a:lstStyle/>
          <a:p>
            <a:r>
              <a:rPr lang="es-CL" dirty="0"/>
              <a:t>El vehículo construido tiene como prioridad realizar un recorrido y poder esquivar obstáculos que puedan interrumpir esto.</a:t>
            </a:r>
          </a:p>
          <a:p>
            <a:r>
              <a:rPr lang="es-CL" dirty="0"/>
              <a:t>Esto será posible mediante distintos tipos de sensores.</a:t>
            </a:r>
          </a:p>
          <a:p>
            <a:r>
              <a:rPr lang="es-CL" dirty="0"/>
              <a:t>En la primera etapa se utilizó un sensor de ultrasonido.</a:t>
            </a:r>
          </a:p>
          <a:p>
            <a:endParaRPr lang="es-CL" dirty="0"/>
          </a:p>
        </p:txBody>
      </p:sp>
      <p:sp>
        <p:nvSpPr>
          <p:cNvPr id="4" name="Elipse 3"/>
          <p:cNvSpPr/>
          <p:nvPr/>
        </p:nvSpPr>
        <p:spPr>
          <a:xfrm>
            <a:off x="7513983" y="795130"/>
            <a:ext cx="742121" cy="71561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Triángulo isósceles 4"/>
          <p:cNvSpPr/>
          <p:nvPr/>
        </p:nvSpPr>
        <p:spPr>
          <a:xfrm>
            <a:off x="7513983" y="5340626"/>
            <a:ext cx="861391" cy="7023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/>
          <p:cNvSpPr/>
          <p:nvPr/>
        </p:nvSpPr>
        <p:spPr>
          <a:xfrm>
            <a:off x="7368208" y="3048000"/>
            <a:ext cx="1152939" cy="55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Conector recto de flecha 7"/>
          <p:cNvCxnSpPr>
            <a:stCxn id="5" idx="0"/>
          </p:cNvCxnSpPr>
          <p:nvPr/>
        </p:nvCxnSpPr>
        <p:spPr>
          <a:xfrm flipH="1" flipV="1">
            <a:off x="7944678" y="4452730"/>
            <a:ext cx="1" cy="887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 flipV="1">
            <a:off x="6785113" y="3313043"/>
            <a:ext cx="1159565" cy="1139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7944678" y="3750365"/>
            <a:ext cx="0" cy="702365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6785113" y="2279374"/>
            <a:ext cx="1099930" cy="1033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endCxn id="4" idx="4"/>
          </p:cNvCxnSpPr>
          <p:nvPr/>
        </p:nvCxnSpPr>
        <p:spPr>
          <a:xfrm flipV="1">
            <a:off x="7885043" y="1510748"/>
            <a:ext cx="1" cy="740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92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Primera fase v/s fase final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23082" y="2037891"/>
            <a:ext cx="3356111" cy="4484020"/>
          </a:xfrm>
        </p:spPr>
        <p:txBody>
          <a:bodyPr>
            <a:normAutofit fontScale="92500" lnSpcReduction="10000"/>
          </a:bodyPr>
          <a:lstStyle/>
          <a:p>
            <a:r>
              <a:rPr lang="es-CL" dirty="0"/>
              <a:t>Posee:</a:t>
            </a:r>
          </a:p>
          <a:p>
            <a:pPr lvl="1"/>
            <a:r>
              <a:rPr lang="es-CL" dirty="0"/>
              <a:t>Motor DC 12V 200 RPM</a:t>
            </a:r>
          </a:p>
          <a:p>
            <a:pPr lvl="1"/>
            <a:r>
              <a:rPr lang="es-CL" dirty="0"/>
              <a:t>Estructura de madera </a:t>
            </a:r>
          </a:p>
          <a:p>
            <a:pPr lvl="1"/>
            <a:r>
              <a:rPr lang="es-CL" dirty="0"/>
              <a:t>Rueda de apoyo.</a:t>
            </a:r>
          </a:p>
          <a:p>
            <a:pPr lvl="1"/>
            <a:r>
              <a:rPr lang="es-CL" dirty="0" err="1"/>
              <a:t>Neumaticos</a:t>
            </a:r>
            <a:r>
              <a:rPr lang="es-CL" dirty="0"/>
              <a:t>.</a:t>
            </a:r>
          </a:p>
          <a:p>
            <a:pPr lvl="1"/>
            <a:r>
              <a:rPr lang="es-CL" dirty="0" err="1"/>
              <a:t>Rapsberry</a:t>
            </a:r>
            <a:r>
              <a:rPr lang="es-CL" dirty="0"/>
              <a:t> PI 3 </a:t>
            </a:r>
            <a:r>
              <a:rPr lang="es-CL" dirty="0" err="1"/>
              <a:t>model</a:t>
            </a:r>
            <a:r>
              <a:rPr lang="es-CL" dirty="0"/>
              <a:t> B.</a:t>
            </a:r>
          </a:p>
          <a:p>
            <a:pPr lvl="1"/>
            <a:r>
              <a:rPr lang="es-CL" dirty="0"/>
              <a:t>Batería externa para alimentar la Raspberry PI y una batería de Litio de 11.1V para los motores.</a:t>
            </a:r>
          </a:p>
          <a:p>
            <a:pPr lvl="1"/>
            <a:r>
              <a:rPr lang="es-CL" dirty="0"/>
              <a:t>Sensor de Ultrasonido</a:t>
            </a:r>
          </a:p>
          <a:p>
            <a:r>
              <a:rPr lang="es-CL" dirty="0"/>
              <a:t>Se agregó:</a:t>
            </a:r>
          </a:p>
          <a:p>
            <a:pPr lvl="1"/>
            <a:r>
              <a:rPr lang="es-CL" dirty="0"/>
              <a:t>Cámara que funciona por medio de </a:t>
            </a:r>
            <a:r>
              <a:rPr lang="es-CL" dirty="0" err="1"/>
              <a:t>openCV</a:t>
            </a:r>
            <a:r>
              <a:rPr lang="es-CL" dirty="0"/>
              <a:t>.</a:t>
            </a:r>
          </a:p>
          <a:p>
            <a:pPr lvl="1"/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1398"/>
            <a:ext cx="3923082" cy="293020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24" y="1807757"/>
            <a:ext cx="5111276" cy="381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4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 a lograr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85801" y="2142067"/>
            <a:ext cx="4411979" cy="3649133"/>
          </a:xfrm>
        </p:spPr>
        <p:txBody>
          <a:bodyPr/>
          <a:lstStyle/>
          <a:p>
            <a:r>
              <a:rPr lang="es-CL" dirty="0"/>
              <a:t>Realizar el traslado del vehículo evitando obstáculos.</a:t>
            </a:r>
          </a:p>
          <a:p>
            <a:r>
              <a:rPr lang="es-CL" dirty="0"/>
              <a:t>Seguir a otro vehículo en su traslado.</a:t>
            </a:r>
          </a:p>
        </p:txBody>
      </p:sp>
      <p:sp>
        <p:nvSpPr>
          <p:cNvPr id="6" name="Elipse 5"/>
          <p:cNvSpPr/>
          <p:nvPr/>
        </p:nvSpPr>
        <p:spPr>
          <a:xfrm>
            <a:off x="6119523" y="795130"/>
            <a:ext cx="742121" cy="71561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Triángulo isósceles 6"/>
          <p:cNvSpPr/>
          <p:nvPr/>
        </p:nvSpPr>
        <p:spPr>
          <a:xfrm>
            <a:off x="6119523" y="5340626"/>
            <a:ext cx="861391" cy="7023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/>
          <p:cNvSpPr/>
          <p:nvPr/>
        </p:nvSpPr>
        <p:spPr>
          <a:xfrm>
            <a:off x="5973748" y="3048000"/>
            <a:ext cx="1152939" cy="55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9" name="Conector recto de flecha 8"/>
          <p:cNvCxnSpPr>
            <a:stCxn id="7" idx="0"/>
          </p:cNvCxnSpPr>
          <p:nvPr/>
        </p:nvCxnSpPr>
        <p:spPr>
          <a:xfrm flipH="1" flipV="1">
            <a:off x="6550218" y="4452730"/>
            <a:ext cx="1" cy="887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 flipV="1">
            <a:off x="5390653" y="3313043"/>
            <a:ext cx="1159565" cy="1139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6550218" y="3750365"/>
            <a:ext cx="0" cy="702365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5390653" y="2279374"/>
            <a:ext cx="1099930" cy="1033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endCxn id="6" idx="4"/>
          </p:cNvCxnSpPr>
          <p:nvPr/>
        </p:nvCxnSpPr>
        <p:spPr>
          <a:xfrm flipV="1">
            <a:off x="6490583" y="1510748"/>
            <a:ext cx="1" cy="740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riángulo isósceles 14"/>
          <p:cNvSpPr/>
          <p:nvPr/>
        </p:nvSpPr>
        <p:spPr>
          <a:xfrm>
            <a:off x="9475967" y="5327373"/>
            <a:ext cx="861391" cy="70236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7" name="Conector recto de flecha 16"/>
          <p:cNvCxnSpPr>
            <a:stCxn id="15" idx="0"/>
          </p:cNvCxnSpPr>
          <p:nvPr/>
        </p:nvCxnSpPr>
        <p:spPr>
          <a:xfrm flipH="1" flipV="1">
            <a:off x="9906662" y="4439477"/>
            <a:ext cx="1" cy="887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9906662" y="3737112"/>
            <a:ext cx="0" cy="702365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cxnSpLocks/>
          </p:cNvCxnSpPr>
          <p:nvPr/>
        </p:nvCxnSpPr>
        <p:spPr>
          <a:xfrm flipV="1">
            <a:off x="8894228" y="1768797"/>
            <a:ext cx="422382" cy="955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cxnSpLocks/>
          </p:cNvCxnSpPr>
          <p:nvPr/>
        </p:nvCxnSpPr>
        <p:spPr>
          <a:xfrm flipV="1">
            <a:off x="8701376" y="1152939"/>
            <a:ext cx="676208" cy="56653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riángulo isósceles 21"/>
          <p:cNvSpPr/>
          <p:nvPr/>
        </p:nvSpPr>
        <p:spPr>
          <a:xfrm>
            <a:off x="9549516" y="3220278"/>
            <a:ext cx="622852" cy="516834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3" name="Conector recto de flecha 22"/>
          <p:cNvCxnSpPr/>
          <p:nvPr/>
        </p:nvCxnSpPr>
        <p:spPr>
          <a:xfrm flipH="1" flipV="1">
            <a:off x="8696161" y="2058136"/>
            <a:ext cx="1159565" cy="113968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cxnSpLocks/>
          </p:cNvCxnSpPr>
          <p:nvPr/>
        </p:nvCxnSpPr>
        <p:spPr>
          <a:xfrm flipH="1" flipV="1">
            <a:off x="8894228" y="2713382"/>
            <a:ext cx="1012435" cy="1726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riángulo isósceles 25"/>
          <p:cNvSpPr/>
          <p:nvPr/>
        </p:nvSpPr>
        <p:spPr>
          <a:xfrm rot="19179033">
            <a:off x="8178149" y="1594406"/>
            <a:ext cx="622852" cy="516834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Triángulo isósceles 29"/>
          <p:cNvSpPr/>
          <p:nvPr/>
        </p:nvSpPr>
        <p:spPr>
          <a:xfrm rot="3223165">
            <a:off x="9299414" y="697848"/>
            <a:ext cx="622852" cy="516834"/>
          </a:xfrm>
          <a:prstGeom prst="triangl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15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/>
          <p:cNvSpPr/>
          <p:nvPr/>
        </p:nvSpPr>
        <p:spPr>
          <a:xfrm>
            <a:off x="1015448" y="1603513"/>
            <a:ext cx="1921565" cy="1020417"/>
          </a:xfrm>
          <a:prstGeom prst="roundRect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Inicia el programa</a:t>
            </a:r>
          </a:p>
        </p:txBody>
      </p:sp>
      <p:sp>
        <p:nvSpPr>
          <p:cNvPr id="5" name="Rectángulo: esquinas redondeadas 4"/>
          <p:cNvSpPr/>
          <p:nvPr/>
        </p:nvSpPr>
        <p:spPr>
          <a:xfrm>
            <a:off x="1474306" y="4820480"/>
            <a:ext cx="1003852" cy="487018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Inicia US</a:t>
            </a:r>
          </a:p>
        </p:txBody>
      </p:sp>
      <p:sp>
        <p:nvSpPr>
          <p:cNvPr id="6" name="Rectángulo: esquinas redondeadas 5"/>
          <p:cNvSpPr/>
          <p:nvPr/>
        </p:nvSpPr>
        <p:spPr>
          <a:xfrm>
            <a:off x="1118154" y="5469837"/>
            <a:ext cx="1716155" cy="755375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Inicia Reconocimiento Cámara</a:t>
            </a:r>
          </a:p>
        </p:txBody>
      </p:sp>
      <p:sp>
        <p:nvSpPr>
          <p:cNvPr id="7" name="Rectángulo: esquinas redondeadas 6"/>
          <p:cNvSpPr/>
          <p:nvPr/>
        </p:nvSpPr>
        <p:spPr>
          <a:xfrm>
            <a:off x="3396697" y="1603513"/>
            <a:ext cx="1338470" cy="1020418"/>
          </a:xfrm>
          <a:prstGeom prst="roundRect">
            <a:avLst>
              <a:gd name="adj" fmla="val 305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Reconoce color Azul</a:t>
            </a:r>
          </a:p>
        </p:txBody>
      </p:sp>
      <p:sp>
        <p:nvSpPr>
          <p:cNvPr id="8" name="Rectángulo: esquinas redondeadas 7"/>
          <p:cNvSpPr/>
          <p:nvPr/>
        </p:nvSpPr>
        <p:spPr>
          <a:xfrm>
            <a:off x="1474306" y="3975652"/>
            <a:ext cx="1003852" cy="682489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Inicia motores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811075" y="1961320"/>
            <a:ext cx="583096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SÍ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811075" y="2994991"/>
            <a:ext cx="583096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12" name="Conector recto de flecha 11"/>
          <p:cNvCxnSpPr>
            <a:stCxn id="4" idx="2"/>
            <a:endCxn id="8" idx="0"/>
          </p:cNvCxnSpPr>
          <p:nvPr/>
        </p:nvCxnSpPr>
        <p:spPr>
          <a:xfrm>
            <a:off x="1976231" y="2623930"/>
            <a:ext cx="1" cy="1351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/>
          <p:cNvCxnSpPr>
            <a:stCxn id="4" idx="2"/>
            <a:endCxn id="5" idx="1"/>
          </p:cNvCxnSpPr>
          <p:nvPr/>
        </p:nvCxnSpPr>
        <p:spPr>
          <a:xfrm rot="5400000">
            <a:off x="505240" y="3592997"/>
            <a:ext cx="2440059" cy="501925"/>
          </a:xfrm>
          <a:prstGeom prst="bentConnector4">
            <a:avLst>
              <a:gd name="adj1" fmla="val 31975"/>
              <a:gd name="adj2" fmla="val 1455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/>
          <p:cNvCxnSpPr>
            <a:stCxn id="4" idx="2"/>
            <a:endCxn id="6" idx="1"/>
          </p:cNvCxnSpPr>
          <p:nvPr/>
        </p:nvCxnSpPr>
        <p:spPr>
          <a:xfrm rot="5400000">
            <a:off x="-64604" y="3806689"/>
            <a:ext cx="3223595" cy="858077"/>
          </a:xfrm>
          <a:prstGeom prst="bentConnector4">
            <a:avLst>
              <a:gd name="adj1" fmla="val 12076"/>
              <a:gd name="adj2" fmla="val 1266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cxnSpLocks/>
            <a:stCxn id="4" idx="3"/>
            <a:endCxn id="7" idx="1"/>
          </p:cNvCxnSpPr>
          <p:nvPr/>
        </p:nvCxnSpPr>
        <p:spPr>
          <a:xfrm>
            <a:off x="2937013" y="2113722"/>
            <a:ext cx="459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cxnSpLocks/>
            <a:stCxn id="7" idx="3"/>
            <a:endCxn id="9" idx="1"/>
          </p:cNvCxnSpPr>
          <p:nvPr/>
        </p:nvCxnSpPr>
        <p:spPr>
          <a:xfrm flipV="1">
            <a:off x="4735167" y="2113720"/>
            <a:ext cx="107590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/>
          <p:cNvCxnSpPr>
            <a:cxnSpLocks/>
            <a:stCxn id="7" idx="3"/>
            <a:endCxn id="10" idx="1"/>
          </p:cNvCxnSpPr>
          <p:nvPr/>
        </p:nvCxnSpPr>
        <p:spPr>
          <a:xfrm>
            <a:off x="4735167" y="2113722"/>
            <a:ext cx="1075908" cy="10336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: esquinas redondeadas 24"/>
          <p:cNvSpPr/>
          <p:nvPr/>
        </p:nvSpPr>
        <p:spPr>
          <a:xfrm>
            <a:off x="4436576" y="3436867"/>
            <a:ext cx="1326045" cy="4070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Girar</a:t>
            </a:r>
          </a:p>
        </p:txBody>
      </p:sp>
      <p:cxnSp>
        <p:nvCxnSpPr>
          <p:cNvPr id="29" name="Conector: angular 28"/>
          <p:cNvCxnSpPr>
            <a:cxnSpLocks/>
            <a:stCxn id="10" idx="2"/>
            <a:endCxn id="25" idx="3"/>
          </p:cNvCxnSpPr>
          <p:nvPr/>
        </p:nvCxnSpPr>
        <p:spPr>
          <a:xfrm rot="5400000">
            <a:off x="5762311" y="3300101"/>
            <a:ext cx="340622" cy="340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/>
          <p:cNvCxnSpPr>
            <a:cxnSpLocks/>
            <a:stCxn id="25" idx="1"/>
            <a:endCxn id="7" idx="2"/>
          </p:cNvCxnSpPr>
          <p:nvPr/>
        </p:nvCxnSpPr>
        <p:spPr>
          <a:xfrm rot="10800000">
            <a:off x="4065932" y="2623931"/>
            <a:ext cx="370644" cy="10164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: esquinas redondeadas 35"/>
          <p:cNvSpPr/>
          <p:nvPr/>
        </p:nvSpPr>
        <p:spPr>
          <a:xfrm>
            <a:off x="8287147" y="1796080"/>
            <a:ext cx="1482589" cy="63527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¿Hay un obstáculo?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9769736" y="3006276"/>
            <a:ext cx="583096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SÍ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7704051" y="3006276"/>
            <a:ext cx="583096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57" name="Rectángulo: esquinas redondeadas 56"/>
          <p:cNvSpPr/>
          <p:nvPr/>
        </p:nvSpPr>
        <p:spPr>
          <a:xfrm>
            <a:off x="9350216" y="3843338"/>
            <a:ext cx="1422136" cy="39238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Esquivar</a:t>
            </a:r>
          </a:p>
        </p:txBody>
      </p:sp>
      <p:sp>
        <p:nvSpPr>
          <p:cNvPr id="59" name="Rectángulo: esquinas redondeadas 58"/>
          <p:cNvSpPr/>
          <p:nvPr/>
        </p:nvSpPr>
        <p:spPr>
          <a:xfrm>
            <a:off x="7284531" y="3830501"/>
            <a:ext cx="1422136" cy="39238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Acercarse</a:t>
            </a:r>
          </a:p>
        </p:txBody>
      </p:sp>
      <p:sp>
        <p:nvSpPr>
          <p:cNvPr id="60" name="Rectángulo: esquinas redondeadas 59"/>
          <p:cNvSpPr/>
          <p:nvPr/>
        </p:nvSpPr>
        <p:spPr>
          <a:xfrm>
            <a:off x="7284531" y="4799877"/>
            <a:ext cx="1422136" cy="39238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¿Llegó?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8706667" y="5769253"/>
            <a:ext cx="583096" cy="304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SÍ</a:t>
            </a:r>
          </a:p>
        </p:txBody>
      </p:sp>
      <p:sp>
        <p:nvSpPr>
          <p:cNvPr id="62" name="Rectángulo 61"/>
          <p:cNvSpPr/>
          <p:nvPr/>
        </p:nvSpPr>
        <p:spPr>
          <a:xfrm>
            <a:off x="6701435" y="5769253"/>
            <a:ext cx="583096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3" name="Rectángulo: esquinas redondeadas 62"/>
          <p:cNvSpPr/>
          <p:nvPr/>
        </p:nvSpPr>
        <p:spPr>
          <a:xfrm>
            <a:off x="10000830" y="5642685"/>
            <a:ext cx="1422136" cy="557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Detenerse.</a:t>
            </a:r>
          </a:p>
          <a:p>
            <a:pPr algn="ctr"/>
            <a:r>
              <a:rPr lang="es-CL" dirty="0">
                <a:solidFill>
                  <a:schemeClr val="bg1"/>
                </a:solidFill>
              </a:rPr>
              <a:t>Llegamos!</a:t>
            </a:r>
          </a:p>
        </p:txBody>
      </p:sp>
      <p:cxnSp>
        <p:nvCxnSpPr>
          <p:cNvPr id="65" name="Conector: angular 64"/>
          <p:cNvCxnSpPr>
            <a:stCxn id="62" idx="1"/>
          </p:cNvCxnSpPr>
          <p:nvPr/>
        </p:nvCxnSpPr>
        <p:spPr>
          <a:xfrm rot="10800000">
            <a:off x="3803375" y="2630557"/>
            <a:ext cx="2898061" cy="32910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9" idx="3"/>
            <a:endCxn id="36" idx="1"/>
          </p:cNvCxnSpPr>
          <p:nvPr/>
        </p:nvCxnSpPr>
        <p:spPr>
          <a:xfrm>
            <a:off x="6394171" y="2113720"/>
            <a:ext cx="18929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r 68"/>
          <p:cNvCxnSpPr>
            <a:stCxn id="36" idx="2"/>
            <a:endCxn id="56" idx="3"/>
          </p:cNvCxnSpPr>
          <p:nvPr/>
        </p:nvCxnSpPr>
        <p:spPr>
          <a:xfrm rot="5400000">
            <a:off x="8294137" y="2424370"/>
            <a:ext cx="727317" cy="7412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r 70"/>
          <p:cNvCxnSpPr>
            <a:stCxn id="36" idx="2"/>
            <a:endCxn id="55" idx="1"/>
          </p:cNvCxnSpPr>
          <p:nvPr/>
        </p:nvCxnSpPr>
        <p:spPr>
          <a:xfrm rot="16200000" flipH="1">
            <a:off x="9035431" y="2424370"/>
            <a:ext cx="727317" cy="7412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56" idx="2"/>
            <a:endCxn id="59" idx="0"/>
          </p:cNvCxnSpPr>
          <p:nvPr/>
        </p:nvCxnSpPr>
        <p:spPr>
          <a:xfrm>
            <a:off x="7995599" y="3311076"/>
            <a:ext cx="0" cy="519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/>
          <p:cNvCxnSpPr>
            <a:stCxn id="59" idx="2"/>
            <a:endCxn id="60" idx="0"/>
          </p:cNvCxnSpPr>
          <p:nvPr/>
        </p:nvCxnSpPr>
        <p:spPr>
          <a:xfrm>
            <a:off x="7995599" y="4222890"/>
            <a:ext cx="0" cy="576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55" idx="2"/>
            <a:endCxn id="57" idx="0"/>
          </p:cNvCxnSpPr>
          <p:nvPr/>
        </p:nvCxnSpPr>
        <p:spPr>
          <a:xfrm>
            <a:off x="10061284" y="3311076"/>
            <a:ext cx="0" cy="532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angular 83"/>
          <p:cNvCxnSpPr>
            <a:stCxn id="57" idx="3"/>
            <a:endCxn id="7" idx="0"/>
          </p:cNvCxnSpPr>
          <p:nvPr/>
        </p:nvCxnSpPr>
        <p:spPr>
          <a:xfrm flipH="1" flipV="1">
            <a:off x="4065932" y="1603513"/>
            <a:ext cx="6706420" cy="2436020"/>
          </a:xfrm>
          <a:prstGeom prst="bentConnector4">
            <a:avLst>
              <a:gd name="adj1" fmla="val -3409"/>
              <a:gd name="adj2" fmla="val 1093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/>
          <p:cNvCxnSpPr>
            <a:stCxn id="60" idx="2"/>
            <a:endCxn id="62" idx="3"/>
          </p:cNvCxnSpPr>
          <p:nvPr/>
        </p:nvCxnSpPr>
        <p:spPr>
          <a:xfrm rot="5400000">
            <a:off x="7275372" y="5201425"/>
            <a:ext cx="729387" cy="7110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r 87"/>
          <p:cNvCxnSpPr>
            <a:stCxn id="60" idx="2"/>
            <a:endCxn id="61" idx="1"/>
          </p:cNvCxnSpPr>
          <p:nvPr/>
        </p:nvCxnSpPr>
        <p:spPr>
          <a:xfrm rot="16200000" flipH="1">
            <a:off x="7986440" y="5201425"/>
            <a:ext cx="729387" cy="7110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/>
          <p:cNvCxnSpPr>
            <a:cxnSpLocks/>
            <a:stCxn id="61" idx="3"/>
            <a:endCxn id="63" idx="1"/>
          </p:cNvCxnSpPr>
          <p:nvPr/>
        </p:nvCxnSpPr>
        <p:spPr>
          <a:xfrm>
            <a:off x="9289763" y="5921653"/>
            <a:ext cx="711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Problemas con reconocimiento cámara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3445" y="2141538"/>
            <a:ext cx="4596135" cy="3649662"/>
          </a:xfrm>
        </p:spPr>
      </p:pic>
    </p:spTree>
    <p:extLst>
      <p:ext uri="{BB962C8B-B14F-4D97-AF65-F5344CB8AC3E}">
        <p14:creationId xmlns:p14="http://schemas.microsoft.com/office/powerpoint/2010/main" val="7020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219" y="1317643"/>
            <a:ext cx="5818738" cy="4345871"/>
          </a:xfrm>
        </p:spPr>
      </p:pic>
    </p:spTree>
    <p:extLst>
      <p:ext uri="{BB962C8B-B14F-4D97-AF65-F5344CB8AC3E}">
        <p14:creationId xmlns:p14="http://schemas.microsoft.com/office/powerpoint/2010/main" val="2334425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433</TotalTime>
  <Words>169</Words>
  <Application>Microsoft Office PowerPoint</Application>
  <PresentationFormat>Panorámica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Proyecto Robótica móvil Fase Final</vt:lpstr>
      <vt:lpstr>Recordemos…</vt:lpstr>
      <vt:lpstr>Primera fase v/s fase final</vt:lpstr>
      <vt:lpstr>Objetivos a lograr</vt:lpstr>
      <vt:lpstr>Presentación de PowerPoint</vt:lpstr>
      <vt:lpstr>Problemas con reconocimiento cámara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Robótica móvil primera etapa</dc:title>
  <dc:creator>Alvaro Quintana</dc:creator>
  <cp:lastModifiedBy>Alvaro Quintana</cp:lastModifiedBy>
  <cp:revision>15</cp:revision>
  <dcterms:created xsi:type="dcterms:W3CDTF">2017-05-22T13:27:47Z</dcterms:created>
  <dcterms:modified xsi:type="dcterms:W3CDTF">2017-06-21T15:34:26Z</dcterms:modified>
</cp:coreProperties>
</file>