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bWVBR89IHi9tI38LW948Pohif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bab84b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bab84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sadi.org.ar/documentos/guias-recomendaciones-y-consensos/item/797-recomendaciones-sobre-vacunas-actualizacion-2019" TargetMode="External"/><Relationship Id="rId5" Type="http://schemas.openxmlformats.org/officeDocument/2006/relationships/hyperlink" Target="https://espanol.cdc.gov/flu/prevent/vaccinations.htm" TargetMode="External"/><Relationship Id="rId6" Type="http://schemas.openxmlformats.org/officeDocument/2006/relationships/hyperlink" Target="https://www.sciencedirect.com/science/article/pii/S0264410X18309976?via%3Dihub" TargetMode="External"/><Relationship Id="rId7" Type="http://schemas.openxmlformats.org/officeDocument/2006/relationships/hyperlink" Target="https://www.who.int/news-room/fact-sheets/detail/influenza-(seasonal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36098" y="0"/>
            <a:ext cx="11118172" cy="3543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Todas las personas de 6 meses de edad o más pueden vacunarse contra la gripe cada temporada para evitar complicaciones asociadas a la enfermedad</a:t>
            </a:r>
            <a:r>
              <a:rPr b="0" baseline="3000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baseline="3000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Un estudio </a:t>
            </a:r>
            <a:r>
              <a:rPr lang="es-AR" sz="2400">
                <a:solidFill>
                  <a:srgbClr val="757070"/>
                </a:solidFill>
              </a:rPr>
              <a:t>publicado en</a:t>
            </a: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el 2018 demostró que entre los adultos hospitalizados con gripe, los pacientes vacunados tenían 59% menos de probabilidades se ingresar a una unidad de cuidados intensivos que los que no se vacunaron</a:t>
            </a:r>
            <a:r>
              <a:rPr b="0" baseline="3000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Según la OMS, la vacunación antigripal es la mejor manera de prevención contra la gripe</a:t>
            </a:r>
            <a:r>
              <a:rPr b="0" baseline="3000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s-A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13" y="5652866"/>
            <a:ext cx="2790825" cy="771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86" name="Google Shape;86;p1"/>
          <p:cNvSpPr txBox="1"/>
          <p:nvPr/>
        </p:nvSpPr>
        <p:spPr>
          <a:xfrm>
            <a:off x="5287997" y="5118442"/>
            <a:ext cx="6142889" cy="1587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287997" y="5652866"/>
            <a:ext cx="6142889" cy="1245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Referencias: 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https://espanol.cdc.gov/flu/prevent/vaccinations.htm</a:t>
            </a:r>
            <a:endParaRPr b="0" i="0" sz="14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https://www.sciencedirect.com/science/article/pii/S0264410X18309976?via%3Dihub</a:t>
            </a:r>
            <a:endParaRPr b="0" i="0" sz="1400" u="sng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AutoNum type="arabicPeriod"/>
            </a:pPr>
            <a:r>
              <a:rPr b="0" i="0" lang="es-AR" sz="1400" u="sng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https://www.who.int/news-room/fact-sheets/detail/influenza-(seasonal)</a:t>
            </a:r>
            <a:r>
              <a:rPr b="0" i="0" lang="es-AR" sz="1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68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5282" y="4591148"/>
            <a:ext cx="11319803" cy="46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Recordá revisar el calendario de vacunación de tus pacientes y mantenerlo actualizado.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187250" y="69525"/>
            <a:ext cx="1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>
                <a:solidFill>
                  <a:srgbClr val="303030"/>
                </a:solidFill>
                <a:highlight>
                  <a:srgbClr val="FFFFFF"/>
                </a:highlight>
              </a:rPr>
              <a:t>Agregar código:</a:t>
            </a:r>
            <a:endParaRPr b="1" sz="12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MAT-ar-</a:t>
            </a: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2200209</a:t>
            </a: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-V1-02/2022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14bab84b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663" y="155700"/>
            <a:ext cx="4612676" cy="654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4bab84b87_0_0"/>
          <p:cNvSpPr txBox="1"/>
          <p:nvPr/>
        </p:nvSpPr>
        <p:spPr>
          <a:xfrm>
            <a:off x="10187250" y="69525"/>
            <a:ext cx="175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>
                <a:solidFill>
                  <a:srgbClr val="303030"/>
                </a:solidFill>
                <a:highlight>
                  <a:srgbClr val="FFFFFF"/>
                </a:highlight>
              </a:rPr>
              <a:t>Agregar código:</a:t>
            </a:r>
            <a:endParaRPr b="1" sz="12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303030"/>
                </a:solidFill>
                <a:highlight>
                  <a:srgbClr val="FFFFFF"/>
                </a:highlight>
              </a:rPr>
              <a:t>MAT-ar-2200209-V1-02/2022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2022-02-15T20:29:04Z</dcterms:created>
  <dc:creator>Martinez, Rocio Ines /AR</dc:creator>
</cp:coreProperties>
</file>