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IND50GKm4CjiJuxA7gsl07y7X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9"/>
          <p:cNvSpPr txBox="1"/>
          <p:nvPr/>
        </p:nvSpPr>
        <p:spPr>
          <a:xfrm>
            <a:off x="9596846" y="2290354"/>
            <a:ext cx="2081348" cy="2308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¿OTRA IMAGEN PARA MEJORAR LA LECTURA DE ISTIVAC 4?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quede sobre un fondo más despejado y no tan cargado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0"/>
          <p:cNvSpPr txBox="1"/>
          <p:nvPr/>
        </p:nvSpPr>
        <p:spPr>
          <a:xfrm>
            <a:off x="9432143" y="3940314"/>
            <a:ext cx="2158965" cy="2031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DOS TEMAS DESPUÉS DE PACIENTES CARDIO: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-PACIENTES DIABÉTICOS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-PACIENTES ASMÁTICOS</a:t>
            </a:r>
            <a:endParaRPr/>
          </a:p>
        </p:txBody>
      </p:sp>
      <p:sp>
        <p:nvSpPr>
          <p:cNvPr id="92" name="Google Shape;92;p10"/>
          <p:cNvSpPr txBox="1"/>
          <p:nvPr/>
        </p:nvSpPr>
        <p:spPr>
          <a:xfrm>
            <a:off x="9432068" y="2002564"/>
            <a:ext cx="2159100" cy="120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Porfa agregar las comillas en “una simple infección”, se omitieron.</a:t>
            </a:r>
            <a:endParaRPr/>
          </a:p>
        </p:txBody>
      </p:sp>
      <p:cxnSp>
        <p:nvCxnSpPr>
          <p:cNvPr id="93" name="Google Shape;93;p10"/>
          <p:cNvCxnSpPr/>
          <p:nvPr/>
        </p:nvCxnSpPr>
        <p:spPr>
          <a:xfrm flipH="1">
            <a:off x="4874075" y="2365125"/>
            <a:ext cx="4546200" cy="7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1"/>
          <p:cNvSpPr txBox="1"/>
          <p:nvPr/>
        </p:nvSpPr>
        <p:spPr>
          <a:xfrm>
            <a:off x="9547130" y="2860073"/>
            <a:ext cx="2366100" cy="20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</a:t>
            </a: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 p</a:t>
            </a: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rincipal / referencias: achicar el tamaño de la letra y el espacio que se le asigna reubicandolo al m</a:t>
            </a: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argen izquiero</a:t>
            </a: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plica a tod</a:t>
            </a: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l</a:t>
            </a: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slides.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HIPERVINCULO TAMBIÉN A LAS REFERENCIAS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2"/>
          <p:cNvSpPr txBox="1"/>
          <p:nvPr/>
        </p:nvSpPr>
        <p:spPr>
          <a:xfrm>
            <a:off x="246376" y="1820517"/>
            <a:ext cx="2374800" cy="418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Separar las palabras “exposición del” (que quedó todo junto).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Poner AUMENTO DE CIRCULACIÓN</a:t>
            </a:r>
            <a:r>
              <a:rPr b="1"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mayúscula </a:t>
            </a:r>
            <a:r>
              <a:rPr b="1"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en color azul como título (como en “Baja inmunidad colectiva”) </a:t>
            </a: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continuar </a:t>
            </a: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texto en la siguiente línea.</a:t>
            </a:r>
            <a:b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Validar que</a:t>
            </a: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tanto los títulos como los subtítulos de ambos tengan los mismos tamaños de fuente.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un avión a la gráfica propuesta de aumento de circulación (queda muy vacia)</a:t>
            </a:r>
            <a:endParaRPr/>
          </a:p>
        </p:txBody>
      </p:sp>
      <p:cxnSp>
        <p:nvCxnSpPr>
          <p:cNvPr id="106" name="Google Shape;106;p12"/>
          <p:cNvCxnSpPr/>
          <p:nvPr/>
        </p:nvCxnSpPr>
        <p:spPr>
          <a:xfrm>
            <a:off x="1319750" y="2278425"/>
            <a:ext cx="3188100" cy="7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2"/>
          <p:cNvCxnSpPr/>
          <p:nvPr/>
        </p:nvCxnSpPr>
        <p:spPr>
          <a:xfrm>
            <a:off x="2136775" y="3305225"/>
            <a:ext cx="4249500" cy="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2"/>
          <p:cNvCxnSpPr/>
          <p:nvPr/>
        </p:nvCxnSpPr>
        <p:spPr>
          <a:xfrm flipH="1" rot="10800000">
            <a:off x="2267575" y="4493725"/>
            <a:ext cx="4667700" cy="11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/>
          <p:nvPr/>
        </p:nvSpPr>
        <p:spPr>
          <a:xfrm>
            <a:off x="10095771" y="3658026"/>
            <a:ext cx="641898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/>
        </p:nvSpPr>
        <p:spPr>
          <a:xfrm>
            <a:off x="63489" y="3316028"/>
            <a:ext cx="2636100" cy="31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OTRO ELEMENTO GRÁFICO QUE REEMPLACE EL </a:t>
            </a:r>
            <a:r>
              <a:rPr b="1"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 </a:t>
            </a: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ALGUNO DE REDUCCIÓN.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elementos de los niños</a:t>
            </a:r>
            <a:r>
              <a:rPr b="1"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los números no resaltan de esta forma, porfa replicar los elementos gráficos utilizamos en el slide “Cambiemos las falsas ideas”, utilizando los niños como íconos simples secundarios y dándole mayor protagonismo a las cifras.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4"/>
          <p:cNvCxnSpPr/>
          <p:nvPr/>
        </p:nvCxnSpPr>
        <p:spPr>
          <a:xfrm>
            <a:off x="2427426" y="5277400"/>
            <a:ext cx="419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14"/>
          <p:cNvCxnSpPr/>
          <p:nvPr/>
        </p:nvCxnSpPr>
        <p:spPr>
          <a:xfrm>
            <a:off x="2427426" y="5368825"/>
            <a:ext cx="558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14"/>
          <p:cNvSpPr txBox="1"/>
          <p:nvPr/>
        </p:nvSpPr>
        <p:spPr>
          <a:xfrm>
            <a:off x="63497" y="2373408"/>
            <a:ext cx="2636100" cy="52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dejar en negrita el primer párrafo.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14"/>
          <p:cNvCxnSpPr/>
          <p:nvPr/>
        </p:nvCxnSpPr>
        <p:spPr>
          <a:xfrm>
            <a:off x="2504475" y="2673350"/>
            <a:ext cx="2986200" cy="59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2022-02-14T19:42:22Z</dcterms:created>
  <dc:creator>Martinez, Rocio Ines /AR</dc:creator>
</cp:coreProperties>
</file>