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080000" cx="792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75">
          <p15:clr>
            <a:srgbClr val="A4A3A4"/>
          </p15:clr>
        </p15:guide>
        <p15:guide id="2" pos="24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75" orient="horz"/>
        <p:guide pos="249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82214" y="685800"/>
            <a:ext cx="269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082214" y="685800"/>
            <a:ext cx="269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9984" y="1459185"/>
            <a:ext cx="7380000" cy="40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9976" y="5554191"/>
            <a:ext cx="73800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9976" y="2167734"/>
            <a:ext cx="7380000" cy="38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9976" y="6177589"/>
            <a:ext cx="7380000" cy="25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9976" y="4215139"/>
            <a:ext cx="7380000" cy="16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9976" y="2258569"/>
            <a:ext cx="7380000" cy="6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9976" y="2258569"/>
            <a:ext cx="3464400" cy="6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85543" y="2258569"/>
            <a:ext cx="3464400" cy="6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9976" y="1088840"/>
            <a:ext cx="2432100" cy="14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9976" y="2723276"/>
            <a:ext cx="2432100" cy="6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24626" y="882184"/>
            <a:ext cx="5515500" cy="80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960000" y="-245"/>
            <a:ext cx="3960000" cy="100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9961" y="2416721"/>
            <a:ext cx="3503700" cy="29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9961" y="5493340"/>
            <a:ext cx="3503700" cy="24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278307" y="1419010"/>
            <a:ext cx="3323400" cy="72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9976" y="8290891"/>
            <a:ext cx="5195700" cy="11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9976" y="2258569"/>
            <a:ext cx="7380000" cy="6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8" y="8263550"/>
            <a:ext cx="3714250" cy="13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40013" y="3314500"/>
            <a:ext cx="6440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rgbClr val="0B5394"/>
                </a:solidFill>
              </a:rPr>
              <a:t>¿Conoces los riesgos que puede tener un brote de gripe en la empresa y cómo se relaciona con el COVID-19?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63" y="4156763"/>
            <a:ext cx="7042822" cy="326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250" y="1120525"/>
            <a:ext cx="7225482" cy="20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739925" y="521725"/>
            <a:ext cx="6440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300">
                <a:solidFill>
                  <a:srgbClr val="0B5394"/>
                </a:solidFill>
              </a:rPr>
              <a:t>¿Sabías que..?</a:t>
            </a:r>
            <a:endParaRPr b="1" sz="2300">
              <a:solidFill>
                <a:srgbClr val="0B5394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3872" y="8570000"/>
            <a:ext cx="3603720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912413" y="7819600"/>
            <a:ext cx="6440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rgbClr val="0B5394"/>
                </a:solidFill>
              </a:rPr>
              <a:t>No olvides que:</a:t>
            </a:r>
            <a:endParaRPr b="1" sz="17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