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80000" cx="792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75">
          <p15:clr>
            <a:srgbClr val="A4A3A4"/>
          </p15:clr>
        </p15:guide>
        <p15:guide id="2" pos="2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75" orient="horz"/>
        <p:guide pos="24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82214" y="685800"/>
            <a:ext cx="269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082214" y="685800"/>
            <a:ext cx="269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9984" y="1459185"/>
            <a:ext cx="7380000" cy="40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9976" y="5554191"/>
            <a:ext cx="73800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9976" y="2167734"/>
            <a:ext cx="7380000" cy="3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9976" y="6177589"/>
            <a:ext cx="7380000" cy="25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9976" y="4215139"/>
            <a:ext cx="7380000" cy="16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9976" y="2258569"/>
            <a:ext cx="3464400" cy="6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85543" y="2258569"/>
            <a:ext cx="3464400" cy="6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9976" y="1088840"/>
            <a:ext cx="2432100" cy="14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9976" y="2723276"/>
            <a:ext cx="2432100" cy="6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24626" y="882184"/>
            <a:ext cx="5515500" cy="8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960000" y="-245"/>
            <a:ext cx="396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9961" y="2416721"/>
            <a:ext cx="3503700" cy="29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9961" y="5493340"/>
            <a:ext cx="35037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278307" y="1419010"/>
            <a:ext cx="3323400" cy="7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9976" y="8290891"/>
            <a:ext cx="5195700" cy="11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50188" y="415525"/>
            <a:ext cx="2019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Mailing em</a:t>
            </a:r>
            <a:r>
              <a:rPr b="1" lang="es-419">
                <a:solidFill>
                  <a:schemeClr val="dk1"/>
                </a:solidFill>
              </a:rPr>
              <a:t>presas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73" y="1052150"/>
            <a:ext cx="5971356" cy="16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7" l="0" r="0" t="24503"/>
          <a:stretch/>
        </p:blipFill>
        <p:spPr>
          <a:xfrm>
            <a:off x="1028975" y="4778753"/>
            <a:ext cx="5862176" cy="28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513" y="7928800"/>
            <a:ext cx="4625010" cy="16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79050" y="2933375"/>
            <a:ext cx="61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Como vemos, la gripe no es un simple resfrío, debemos conocer los riesgos que corremos y protegernos contra ellos: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338150" y="3809863"/>
            <a:ext cx="524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rgbClr val="0B5394"/>
                </a:solidFill>
              </a:rPr>
              <a:t>¿Conoces los riesgos de un brote de gripe en la empresa y cómo se relaciona con el COVID-19?</a:t>
            </a:r>
            <a:endParaRPr b="1" sz="17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