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5" r:id="rId4"/>
    <p:sldMasterId id="2147483892" r:id="rId5"/>
    <p:sldMasterId id="2147483901" r:id="rId6"/>
    <p:sldMasterId id="2147483907" r:id="rId7"/>
    <p:sldMasterId id="2147483987" r:id="rId8"/>
    <p:sldMasterId id="2147484001" r:id="rId9"/>
    <p:sldMasterId id="2147484020" r:id="rId10"/>
    <p:sldMasterId id="2147484039" r:id="rId11"/>
    <p:sldMasterId id="2147484104" r:id="rId12"/>
    <p:sldMasterId id="2147484128" r:id="rId13"/>
  </p:sldMasterIdLst>
  <p:notesMasterIdLst>
    <p:notesMasterId r:id="rId15"/>
  </p:notesMasterIdLst>
  <p:handoutMasterIdLst>
    <p:handoutMasterId r:id="rId16"/>
  </p:handoutMasterIdLst>
  <p:sldIdLst>
    <p:sldId id="2145705891" r:id="rId14"/>
  </p:sldIdLst>
  <p:sldSz cx="9144000" cy="5143500" type="screen16x9"/>
  <p:notesSz cx="6858000" cy="9144000"/>
  <p:custDataLst>
    <p:tags r:id="rId17"/>
  </p:custData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123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3" name="Autor" initials="A" lastIdx="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CA3"/>
    <a:srgbClr val="D1DFEC"/>
    <a:srgbClr val="ECEEF6"/>
    <a:srgbClr val="99B0D9"/>
    <a:srgbClr val="6474B0"/>
    <a:srgbClr val="ACB216"/>
    <a:srgbClr val="8193C5"/>
    <a:srgbClr val="D54D71"/>
    <a:srgbClr val="5665A6"/>
    <a:srgbClr val="2B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706" autoAdjust="0"/>
  </p:normalViewPr>
  <p:slideViewPr>
    <p:cSldViewPr snapToGrid="0">
      <p:cViewPr varScale="1">
        <p:scale>
          <a:sx n="90" d="100"/>
          <a:sy n="90" d="100"/>
        </p:scale>
        <p:origin x="756" y="78"/>
      </p:cViewPr>
      <p:guideLst>
        <p:guide orient="horz" pos="11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036D0C4-A829-4E3B-AEB6-4E1EC02BE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7761B1-5476-4C05-811C-32895DA48D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3C251-21EE-474A-AC95-1743284AFC9A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005FB-95EE-43EB-A1FE-A0760C78A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9DC9D2-4148-4537-B273-B40B68190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4A23-7C0F-40A3-AF82-5DECD791EF39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74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DBD7E-BBC0-CB4E-A9CE-047F9A58E69D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2C17-AD08-4E4C-AB6D-1035F7AC396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92C17-AD08-4E4C-AB6D-1035F7AC39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2.xml"/><Relationship Id="rId4" Type="http://schemas.openxmlformats.org/officeDocument/2006/relationships/image" Target="../media/image8.emf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5.xml"/><Relationship Id="rId4" Type="http://schemas.openxmlformats.org/officeDocument/2006/relationships/image" Target="../media/image7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6.xml"/><Relationship Id="rId4" Type="http://schemas.openxmlformats.org/officeDocument/2006/relationships/image" Target="../media/image7.e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7.xml"/><Relationship Id="rId4" Type="http://schemas.openxmlformats.org/officeDocument/2006/relationships/image" Target="../media/image8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8.xml"/><Relationship Id="rId4" Type="http://schemas.openxmlformats.org/officeDocument/2006/relationships/image" Target="../media/image7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3.xml"/><Relationship Id="rId4" Type="http://schemas.openxmlformats.org/officeDocument/2006/relationships/image" Target="../media/image8.emf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12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jpe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6.xml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7.xml"/><Relationship Id="rId4" Type="http://schemas.openxmlformats.org/officeDocument/2006/relationships/image" Target="../media/image7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8.xml"/><Relationship Id="rId4" Type="http://schemas.openxmlformats.org/officeDocument/2006/relationships/image" Target="../media/image7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.xml"/><Relationship Id="rId4" Type="http://schemas.openxmlformats.org/officeDocument/2006/relationships/image" Target="../media/image8.emf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4.xml"/><Relationship Id="rId4" Type="http://schemas.openxmlformats.org/officeDocument/2006/relationships/image" Target="../media/image7.emf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4" y="4539425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fr-FR"/>
              <a:t>Sous-titre, corps 24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/>
          <a:p>
            <a:r>
              <a:rPr lang="fr-FR"/>
              <a:t>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5" y="4068000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Titre de la présentation, corps 32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7216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8"/>
          </p:nvPr>
        </p:nvSpPr>
        <p:spPr>
          <a:xfrm>
            <a:off x="358774" y="1239838"/>
            <a:ext cx="8420101" cy="3321050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90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73601"/>
            <a:ext cx="8418875" cy="3877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60040" y="712802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23"/>
          <p:cNvSpPr>
            <a:spLocks noGrp="1"/>
          </p:cNvSpPr>
          <p:nvPr>
            <p:ph type="dt" sz="half" idx="18"/>
          </p:nvPr>
        </p:nvSpPr>
        <p:spPr>
          <a:xfrm>
            <a:off x="7713499" y="4831200"/>
            <a:ext cx="776690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6B747B"/>
              </a:solidFill>
            </a:endParaRPr>
          </a:p>
        </p:txBody>
      </p:sp>
      <p:sp>
        <p:nvSpPr>
          <p:cNvPr id="5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108863" y="4831200"/>
            <a:ext cx="5781302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B747B"/>
                </a:solidFill>
              </a:rPr>
              <a:t>EM Quaterly analysis</a:t>
            </a:r>
            <a:endParaRPr lang="fr-FR">
              <a:solidFill>
                <a:srgbClr val="6B747B"/>
              </a:solidFill>
            </a:endParaRPr>
          </a:p>
        </p:txBody>
      </p:sp>
      <p:sp>
        <p:nvSpPr>
          <p:cNvPr id="6" name="Espace réservé du numéro de diapositive 2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9DDA-A648-48BD-84EF-C81321045F2D}" type="slidenum">
              <a:rPr lang="fr-FR">
                <a:solidFill>
                  <a:srgbClr val="6B747B"/>
                </a:solidFill>
              </a:rPr>
              <a:pPr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78974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235D-ECDA-4367-B580-9E75FFE2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40080-CE6A-4D76-A543-183BD2B0E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AFA11D-B242-42A5-BABB-73E4C5622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F7C57-FE8A-412D-95F7-CB1397FA3B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FAA40-F72B-48E6-B95B-1618D90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26432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61FD8-B1B7-4EF8-BBD4-2DC25508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72FD8-5099-4003-B5BD-DC7BB098F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1A9F9-CA82-49D5-BC5C-6C00B05D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8BF83-B3BD-40CD-A12B-F09F657D9E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A0B23-7A36-4FD4-B892-29079560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188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E9F7-FBB9-4F42-B0D0-4FFE9388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13FF3-7D84-4AC7-9AEB-ED405129D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3BB0E-D28C-490F-90AF-152B1309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FF7FD-DB3B-44D9-92CC-812538D18F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9FCCF-0EC9-4217-8BC2-CAE42114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9102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25441-06CB-4A03-88F3-0B7DE507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5C402-EA2D-4340-8BB4-D8EC9BA28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02B6D-F3E0-4CCC-97EC-3AC30803C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550C4E-BAB9-470A-9051-18B07727FB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75D03-58FC-4B08-88A6-1CC909CC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2F99-8634-463F-94B3-87187823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52F43-2D83-45C8-BC9E-741BFC71C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1139A-A96F-4708-94DB-0862E88BC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33C676-9A81-4DA0-A351-2700C504F0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67146-24E9-4699-B6D0-77E28870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EA91-02AB-4EFE-B9A4-707DFF8F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E7760B-7243-4B54-A159-1C3C91A7B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C9874-E13F-418A-A602-9ADE1608FD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8CED6-C440-45B3-B2EA-8524147B6B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5360C-A9A0-4CE1-8BFD-82046D3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0DB5E-BCE3-4D08-AAD7-D64BB8C1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2E023-12C2-484C-B176-93C814361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7DE1-A221-4E16-AE4F-CE7B775A27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96553-608D-4B8F-8748-336C8A3E78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20560-7AEB-464F-B4C4-15553314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3E473-CAE7-4774-8C4C-6E0ED53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07B03-6D71-496E-90BF-2E45B2D32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ED7F57-E2AD-4ECB-9FE5-EF4F91ACC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0E260-0901-47DF-914C-A1D420A298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A757A-922D-4599-B099-B734F56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FC02-70CB-4CED-840A-63F4FB59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C133B-842C-4EB4-BB0C-24C09CF7F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738DF6-6DC7-4F1A-9F9E-334A5CF5F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E1718-7E7E-46BF-9B31-AAE026B312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879C2-B512-4EAE-AF9A-D4400D3A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12800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586141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841467"/>
            <a:ext cx="4213225" cy="1092507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4" y="2526857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evelique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nonecto</a:t>
            </a:r>
            <a:endParaRPr lang="fr-FR"/>
          </a:p>
        </p:txBody>
      </p:sp>
      <p:sp>
        <p:nvSpPr>
          <p:cNvPr id="38" name="Espace réservé du texte 9"/>
          <p:cNvSpPr>
            <a:spLocks noGrp="1"/>
          </p:cNvSpPr>
          <p:nvPr>
            <p:ph type="body" sz="quarter" idx="22" hasCustomPrompt="1"/>
          </p:nvPr>
        </p:nvSpPr>
        <p:spPr>
          <a:xfrm>
            <a:off x="4568961" y="1578332"/>
            <a:ext cx="4213225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39" name="Espace réservé du texte 9"/>
          <p:cNvSpPr>
            <a:spLocks noGrp="1"/>
          </p:cNvSpPr>
          <p:nvPr>
            <p:ph type="body" sz="quarter" idx="23" hasCustomPrompt="1"/>
          </p:nvPr>
        </p:nvSpPr>
        <p:spPr>
          <a:xfrm>
            <a:off x="4568961" y="2276879"/>
            <a:ext cx="4213225" cy="788665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24" hasCustomPrompt="1"/>
          </p:nvPr>
        </p:nvSpPr>
        <p:spPr>
          <a:xfrm>
            <a:off x="358776" y="3229514"/>
            <a:ext cx="4219802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XX%</a:t>
            </a:r>
          </a:p>
        </p:txBody>
      </p:sp>
      <p:sp>
        <p:nvSpPr>
          <p:cNvPr id="43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358776" y="3928062"/>
            <a:ext cx="4219802" cy="767764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0" y="3395207"/>
            <a:ext cx="4203607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3650534"/>
            <a:ext cx="4203607" cy="1045292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323817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3C4D-4C4A-4E84-9D02-24C8E36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9FCDE-6E4D-4446-A837-E083892BE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77C68-D462-4A1F-AE8F-523FDABA2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680AC-55C3-4DF1-B30A-DB6F121F2B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EC46E-74C5-44F6-9A9F-BF12AF15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B9B11-EB31-4862-9E30-8EE65466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203DB-524D-4D95-8765-9131B08E2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C6AE6B-E3B6-42A4-AFA5-C52F4E4D3B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739B0-047A-4477-A8BD-C012D0F543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3EF01-DAD3-4E1E-B549-71EBAF8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55AC3-469A-4D44-AAE5-9CD20DAC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24D02-FD19-4BC1-8290-4F6298B4B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A1243-DFB4-4778-A6FF-4A0497A65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6D8F89-E318-4E0B-9E0D-DB53F05DE53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3DB7D-2EA1-4447-B7BA-97E4BBB7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5691E-1F9A-40AC-A85B-9175D005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11746-B780-416D-A2C5-23B23A36A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5D4C8A-0861-4E4D-B83A-6C82B8430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9BB61-917E-4A99-934A-C990C79441F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3F26-4E9E-4AF2-8DF0-F453B62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4084-9B06-4E5C-913C-7C41516F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DBEFB-6ADC-485B-AA87-9401E55AF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645729-6A97-4D46-A430-F02649D76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EE3E-46A8-48F7-AFEC-4DC77A6884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058F3-BDE4-4D4C-A9B1-E7B954D6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3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7702" y="4539425"/>
            <a:ext cx="6023247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24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/>
          <a:p>
            <a:r>
              <a:rPr lang="fr-FR"/>
              <a:t>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7703" y="4068000"/>
            <a:ext cx="6019300" cy="443198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 err="1"/>
              <a:t>Titre</a:t>
            </a:r>
            <a:r>
              <a:rPr lang="en-US" noProof="0"/>
              <a:t> de la </a:t>
            </a:r>
            <a:r>
              <a:rPr lang="en-US" noProof="0" err="1"/>
              <a:t>présentation</a:t>
            </a:r>
            <a:r>
              <a:rPr lang="en-US" noProof="0"/>
              <a:t>, corps 32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8321"/>
            <a:ext cx="2227262" cy="2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1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0"/>
            <a:ext cx="5987325" cy="443198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noProof="0" err="1"/>
              <a:t>Ouverture</a:t>
            </a:r>
            <a:r>
              <a:rPr lang="en-US" noProof="0"/>
              <a:t> de </a:t>
            </a:r>
            <a:r>
              <a:rPr lang="en-US" noProof="0" err="1"/>
              <a:t>chapitre</a:t>
            </a:r>
            <a:r>
              <a:rPr lang="en-US" noProof="0"/>
              <a:t>, corps 32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0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24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8321"/>
            <a:ext cx="2227262" cy="2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6249"/>
            <a:ext cx="8420100" cy="564257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200"/>
              </a:lnSpc>
              <a:defRPr sz="2200"/>
            </a:lvl1pPr>
          </a:lstStyle>
          <a:p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  <a:br>
              <a:rPr lang="en-US" noProof="0"/>
            </a:br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8420101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 err="1"/>
              <a:t>Texte</a:t>
            </a:r>
            <a:r>
              <a:rPr lang="en-US" noProof="0"/>
              <a:t> 1er </a:t>
            </a:r>
            <a:r>
              <a:rPr lang="en-US" noProof="0" err="1"/>
              <a:t>niveau</a:t>
            </a:r>
            <a:r>
              <a:rPr lang="en-US" noProof="0"/>
              <a:t>, corps 18</a:t>
            </a:r>
          </a:p>
          <a:p>
            <a:pPr lvl="1"/>
            <a:r>
              <a:rPr lang="en-US" noProof="0" err="1"/>
              <a:t>Texte</a:t>
            </a:r>
            <a:r>
              <a:rPr lang="en-US" noProof="0"/>
              <a:t> 2e </a:t>
            </a:r>
            <a:r>
              <a:rPr lang="en-US" noProof="0" err="1"/>
              <a:t>niveau</a:t>
            </a:r>
            <a:r>
              <a:rPr lang="en-US" noProof="0"/>
              <a:t>, corps 16</a:t>
            </a:r>
          </a:p>
          <a:p>
            <a:pPr lvl="2"/>
            <a:r>
              <a:rPr lang="en-US" noProof="0" err="1"/>
              <a:t>Texte</a:t>
            </a:r>
            <a:r>
              <a:rPr lang="en-US" noProof="0"/>
              <a:t> 3e </a:t>
            </a:r>
            <a:r>
              <a:rPr lang="en-US" noProof="0" err="1"/>
              <a:t>niveau</a:t>
            </a:r>
            <a:r>
              <a:rPr lang="en-US" noProof="0"/>
              <a:t>, corps 14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70834"/>
            <a:ext cx="8420101" cy="461665"/>
          </a:xfrm>
        </p:spPr>
        <p:txBody>
          <a:bodyPr anchor="ctr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  <a:br>
              <a:rPr lang="en-US" noProof="0"/>
            </a:br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FR"/>
              <a:t>SEPTEMBER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69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0" y="987425"/>
            <a:ext cx="4206875" cy="37084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987425"/>
            <a:ext cx="3939453" cy="3708400"/>
          </a:xfrm>
        </p:spPr>
        <p:txBody>
          <a:bodyPr anchor="ctr"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 err="1"/>
              <a:t>Texte</a:t>
            </a:r>
            <a:r>
              <a:rPr lang="en-US" noProof="0"/>
              <a:t> 1er </a:t>
            </a:r>
            <a:r>
              <a:rPr lang="en-US" noProof="0" err="1"/>
              <a:t>niveau</a:t>
            </a:r>
            <a:r>
              <a:rPr lang="en-US" noProof="0"/>
              <a:t>, corps 18</a:t>
            </a:r>
          </a:p>
          <a:p>
            <a:pPr lvl="1"/>
            <a:r>
              <a:rPr lang="en-US" noProof="0" err="1"/>
              <a:t>Texte</a:t>
            </a:r>
            <a:r>
              <a:rPr lang="en-US" noProof="0"/>
              <a:t> 2e </a:t>
            </a:r>
            <a:r>
              <a:rPr lang="en-US" noProof="0" err="1"/>
              <a:t>niveau</a:t>
            </a:r>
            <a:r>
              <a:rPr lang="en-US" noProof="0"/>
              <a:t>, corps 16</a:t>
            </a:r>
          </a:p>
          <a:p>
            <a:pPr lvl="2"/>
            <a:r>
              <a:rPr lang="en-US" noProof="0" err="1"/>
              <a:t>Texte</a:t>
            </a:r>
            <a:r>
              <a:rPr lang="en-US" noProof="0"/>
              <a:t> 3e </a:t>
            </a:r>
            <a:r>
              <a:rPr lang="en-US" noProof="0" err="1"/>
              <a:t>niveau</a:t>
            </a:r>
            <a:r>
              <a:rPr lang="en-US" noProof="0"/>
              <a:t>, corps 14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6249"/>
            <a:ext cx="8420100" cy="564257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200"/>
              </a:lnSpc>
              <a:defRPr sz="2200"/>
            </a:lvl1pPr>
          </a:lstStyle>
          <a:p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  <a:br>
              <a:rPr lang="en-US" noProof="0"/>
            </a:br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70834"/>
            <a:ext cx="8420101" cy="461665"/>
          </a:xfrm>
        </p:spPr>
        <p:txBody>
          <a:bodyPr anchor="ctr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  <a:br>
              <a:rPr lang="en-US" noProof="0"/>
            </a:br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/>
              <a:t>SEPTEMBER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306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388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  <a:prstGeom prst="rect">
            <a:avLst/>
          </a:prstGeo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merci</a:t>
            </a:r>
          </a:p>
        </p:txBody>
      </p:sp>
      <p:pic>
        <p:nvPicPr>
          <p:cNvPr id="10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8321"/>
            <a:ext cx="2227262" cy="2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4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775" y="273771"/>
            <a:ext cx="8420101" cy="38779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VACCINES COMMUNICATION -</a:t>
            </a:r>
            <a:endParaRPr lang="en-US">
              <a:solidFill>
                <a:srgbClr val="6B747B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SEPTEMBER 2020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0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/>
              <a:t>Ouverture de chapitre, corps 32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0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Sous-titre, corps 24</a:t>
            </a:r>
            <a:endParaRPr lang="en-US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7216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2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0009"/>
            <a:ext cx="8420100" cy="3949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- 1 column, 28 </a:t>
            </a:r>
            <a:r>
              <a:rPr lang="en-US" noProof="0" err="1"/>
              <a:t>pts</a:t>
            </a:r>
            <a:endParaRPr lang="en-US" noProof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SEPTEMBER 2020</a:t>
            </a:r>
            <a:endParaRPr lang="en-US" noProof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12800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Subtitle, 22 </a:t>
            </a:r>
            <a:r>
              <a:rPr lang="en-US" noProof="0" err="1"/>
              <a:t>pts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15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85091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6249"/>
            <a:ext cx="8420100" cy="564257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ts val="2200"/>
              </a:lnSpc>
              <a:defRPr sz="2200"/>
            </a:lvl1pPr>
          </a:lstStyle>
          <a:p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  <a:br>
              <a:rPr lang="en-US" noProof="0"/>
            </a:br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8420101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 err="1"/>
              <a:t>Texte</a:t>
            </a:r>
            <a:r>
              <a:rPr lang="en-US" noProof="0"/>
              <a:t> 1er </a:t>
            </a:r>
            <a:r>
              <a:rPr lang="en-US" noProof="0" err="1"/>
              <a:t>niveau</a:t>
            </a:r>
            <a:r>
              <a:rPr lang="en-US" noProof="0"/>
              <a:t>, corps 18</a:t>
            </a:r>
          </a:p>
          <a:p>
            <a:pPr lvl="1"/>
            <a:r>
              <a:rPr lang="en-US" noProof="0" err="1"/>
              <a:t>Texte</a:t>
            </a:r>
            <a:r>
              <a:rPr lang="en-US" noProof="0"/>
              <a:t> 2e </a:t>
            </a:r>
            <a:r>
              <a:rPr lang="en-US" noProof="0" err="1"/>
              <a:t>niveau</a:t>
            </a:r>
            <a:r>
              <a:rPr lang="en-US" noProof="0"/>
              <a:t>, corps 16</a:t>
            </a:r>
          </a:p>
          <a:p>
            <a:pPr lvl="2"/>
            <a:r>
              <a:rPr lang="en-US" noProof="0" err="1"/>
              <a:t>Texte</a:t>
            </a:r>
            <a:r>
              <a:rPr lang="en-US" noProof="0"/>
              <a:t> 3e </a:t>
            </a:r>
            <a:r>
              <a:rPr lang="en-US" noProof="0" err="1"/>
              <a:t>niveau</a:t>
            </a:r>
            <a:r>
              <a:rPr lang="en-US" noProof="0"/>
              <a:t>, corps 14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70834"/>
            <a:ext cx="8420101" cy="461665"/>
          </a:xfrm>
        </p:spPr>
        <p:txBody>
          <a:bodyPr anchor="ctr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  <a:br>
              <a:rPr lang="en-US" noProof="0"/>
            </a:br>
            <a:r>
              <a:rPr lang="en-US" noProof="0"/>
              <a:t>Sous-</a:t>
            </a:r>
            <a:r>
              <a:rPr lang="en-US" noProof="0" err="1"/>
              <a:t>titre</a:t>
            </a:r>
            <a:r>
              <a:rPr lang="en-US" noProof="0"/>
              <a:t>, corps 22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FR"/>
              <a:t>SEPTEMBER 2020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noProof="0"/>
              <a:t>VACCINES COMMUNICATION </a:t>
            </a:r>
            <a:endParaRPr lang="en-US" noProof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661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462534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SEPTEMBER 2020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506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40000" y="439625"/>
            <a:ext cx="5418977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049231-A4DE-41CA-946D-57B105D5E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5E8B2-C221-4E3C-95BB-8794C0705124}" type="slidenum">
              <a:rPr lang="en-GB" noProof="0" smtClean="0"/>
              <a:pPr/>
              <a:t>‹Nº›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BED8-45E6-4434-858B-960325B3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8863" y="4831175"/>
            <a:ext cx="4932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A01D7B5-4492-452C-B16D-8BE03F05B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6650" y="4831175"/>
            <a:ext cx="936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4260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4" y="4539425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fr-FR"/>
              <a:t>Sous-titre, corps 24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/>
          <a:p>
            <a:r>
              <a:rPr lang="fr-FR"/>
              <a:t>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5" y="4068000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Titre de la présentation, corps 32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7216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862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0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/>
              <a:t>Ouverture de chapitre, corps 32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0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Sous-titre, corps 24</a:t>
            </a:r>
            <a:endParaRPr lang="en-US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4367216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498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2" y="1023938"/>
            <a:ext cx="7597795" cy="3671887"/>
          </a:xfrm>
        </p:spPr>
        <p:txBody>
          <a:bodyPr/>
          <a:lstStyle>
            <a:lvl1pPr marL="166688" indent="-166688">
              <a:spcBef>
                <a:spcPts val="900"/>
              </a:spcBef>
              <a:buFont typeface="Arial" charset="0"/>
              <a:buChar char="•"/>
              <a:tabLst>
                <a:tab pos="8459788" algn="r"/>
              </a:tabLst>
              <a:defRPr sz="1800" b="0" baseline="0"/>
            </a:lvl1pPr>
            <a:lvl2pPr marL="300038" indent="-133350">
              <a:spcBef>
                <a:spcPts val="0"/>
              </a:spcBef>
              <a:buFont typeface="Arial" charset="0"/>
              <a:buChar char="•"/>
              <a:tabLst>
                <a:tab pos="8460000" algn="r"/>
              </a:tabLst>
              <a:defRPr sz="1600"/>
            </a:lvl2pPr>
            <a:lvl3pPr marL="271462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7899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8420101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12800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715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4" y="1242104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0"/>
            <a:ext cx="4107856" cy="3124645"/>
          </a:xfrm>
        </p:spPr>
        <p:txBody>
          <a:bodyPr/>
          <a:lstStyle>
            <a:lvl1pPr>
              <a:defRPr baseline="0"/>
            </a:lvl1pPr>
            <a:lvl2pPr marL="271463" indent="-136525">
              <a:tabLst/>
              <a:defRPr/>
            </a:lvl2pPr>
            <a:lvl3pPr marL="385763" indent="-131763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2" y="1023938"/>
            <a:ext cx="7597795" cy="3671887"/>
          </a:xfrm>
        </p:spPr>
        <p:txBody>
          <a:bodyPr/>
          <a:lstStyle>
            <a:lvl1pPr marL="166688" indent="-166688">
              <a:spcBef>
                <a:spcPts val="900"/>
              </a:spcBef>
              <a:buFont typeface="Arial" charset="0"/>
              <a:buChar char="•"/>
              <a:tabLst>
                <a:tab pos="8459788" algn="r"/>
              </a:tabLst>
              <a:defRPr sz="1800" b="0" baseline="0"/>
            </a:lvl1pPr>
            <a:lvl2pPr marL="300038" indent="-133350">
              <a:spcBef>
                <a:spcPts val="0"/>
              </a:spcBef>
              <a:buFont typeface="Arial" charset="0"/>
              <a:buChar char="•"/>
              <a:tabLst>
                <a:tab pos="8460000" algn="r"/>
              </a:tabLst>
              <a:defRPr sz="1600"/>
            </a:lvl2pPr>
            <a:lvl3pPr marL="271462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2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3939453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0" y="987426"/>
            <a:ext cx="4206875" cy="370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126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3939453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0" y="987425"/>
            <a:ext cx="4206875" cy="33202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4571999" y="4305029"/>
            <a:ext cx="4206875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98853" y="4421780"/>
            <a:ext cx="394667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27811842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358774" y="1239838"/>
            <a:ext cx="8420101" cy="31067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358775" y="4305518"/>
            <a:ext cx="8420100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70414" y="4420800"/>
            <a:ext cx="817511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3009474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4" y="1239838"/>
            <a:ext cx="8420101" cy="3455987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2889" y="1364400"/>
            <a:ext cx="3909928" cy="341366"/>
          </a:xfrm>
        </p:spPr>
        <p:txBody>
          <a:bodyPr/>
          <a:lstStyle>
            <a:lvl1pPr>
              <a:defRPr baseline="0"/>
            </a:lvl1pPr>
            <a:lvl2pPr marL="271463" indent="-136525">
              <a:tabLst/>
              <a:defRPr/>
            </a:lvl2pPr>
            <a:lvl3pPr marL="385763" indent="-131763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20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8"/>
          </p:nvPr>
        </p:nvSpPr>
        <p:spPr>
          <a:xfrm>
            <a:off x="502889" y="1709738"/>
            <a:ext cx="8069740" cy="2878119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502889" y="4424647"/>
            <a:ext cx="2684462" cy="168495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Source du graphique</a:t>
            </a:r>
          </a:p>
        </p:txBody>
      </p:sp>
    </p:spTree>
    <p:extLst>
      <p:ext uri="{BB962C8B-B14F-4D97-AF65-F5344CB8AC3E}">
        <p14:creationId xmlns:p14="http://schemas.microsoft.com/office/powerpoint/2010/main" val="316657488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8"/>
          </p:nvPr>
        </p:nvSpPr>
        <p:spPr>
          <a:xfrm>
            <a:off x="358774" y="1239838"/>
            <a:ext cx="8420101" cy="3321050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86424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SP Overview – June 2020 - CONFIDENTIAL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12800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586141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841467"/>
            <a:ext cx="4213225" cy="1092507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4" y="2526857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evelique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nonecto</a:t>
            </a:r>
            <a:endParaRPr lang="fr-FR"/>
          </a:p>
        </p:txBody>
      </p:sp>
      <p:sp>
        <p:nvSpPr>
          <p:cNvPr id="38" name="Espace réservé du texte 9"/>
          <p:cNvSpPr>
            <a:spLocks noGrp="1"/>
          </p:cNvSpPr>
          <p:nvPr>
            <p:ph type="body" sz="quarter" idx="22" hasCustomPrompt="1"/>
          </p:nvPr>
        </p:nvSpPr>
        <p:spPr>
          <a:xfrm>
            <a:off x="4568961" y="1578332"/>
            <a:ext cx="4213225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39" name="Espace réservé du texte 9"/>
          <p:cNvSpPr>
            <a:spLocks noGrp="1"/>
          </p:cNvSpPr>
          <p:nvPr>
            <p:ph type="body" sz="quarter" idx="23" hasCustomPrompt="1"/>
          </p:nvPr>
        </p:nvSpPr>
        <p:spPr>
          <a:xfrm>
            <a:off x="4568961" y="2276879"/>
            <a:ext cx="4213225" cy="788665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24" hasCustomPrompt="1"/>
          </p:nvPr>
        </p:nvSpPr>
        <p:spPr>
          <a:xfrm>
            <a:off x="358776" y="3229514"/>
            <a:ext cx="4219802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XX%</a:t>
            </a:r>
          </a:p>
        </p:txBody>
      </p:sp>
      <p:sp>
        <p:nvSpPr>
          <p:cNvPr id="43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358776" y="3928062"/>
            <a:ext cx="4219802" cy="767764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0" y="3395207"/>
            <a:ext cx="4203607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3650534"/>
            <a:ext cx="4203607" cy="1045292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9699447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iffres clés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4263"/>
            <a:ext cx="9144000" cy="169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Slide </a:t>
            </a:r>
            <a:r>
              <a:rPr lang="en-US" noProof="0" err="1"/>
              <a:t>texte</a:t>
            </a:r>
            <a:r>
              <a:rPr lang="en-US" noProof="0"/>
              <a:t> - 1 </a:t>
            </a:r>
            <a:r>
              <a:rPr lang="en-US" noProof="0" err="1"/>
              <a:t>colonne</a:t>
            </a:r>
            <a:r>
              <a:rPr lang="en-US" noProof="0"/>
              <a:t>, corps 28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COVID-19 SP Overview – June 2020 - CONFIDENTIAL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987276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Cor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aut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et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voloreratem</a:t>
            </a:r>
            <a:endParaRPr lang="en-US" noProof="0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242602"/>
            <a:ext cx="4213225" cy="1092507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XXX</a:t>
            </a:r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4" y="1927992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evelique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nonecto</a:t>
            </a:r>
            <a:endParaRPr lang="en-US" noProof="0"/>
          </a:p>
        </p:txBody>
      </p:sp>
      <p:sp>
        <p:nvSpPr>
          <p:cNvPr id="38" name="Espace réservé du texte 9"/>
          <p:cNvSpPr>
            <a:spLocks noGrp="1"/>
          </p:cNvSpPr>
          <p:nvPr>
            <p:ph type="body" sz="quarter" idx="22" hasCustomPrompt="1"/>
          </p:nvPr>
        </p:nvSpPr>
        <p:spPr>
          <a:xfrm>
            <a:off x="4568961" y="979467"/>
            <a:ext cx="4213225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XXX</a:t>
            </a:r>
          </a:p>
        </p:txBody>
      </p:sp>
      <p:sp>
        <p:nvSpPr>
          <p:cNvPr id="39" name="Espace réservé du texte 9"/>
          <p:cNvSpPr>
            <a:spLocks noGrp="1"/>
          </p:cNvSpPr>
          <p:nvPr>
            <p:ph type="body" sz="quarter" idx="23" hasCustomPrompt="1"/>
          </p:nvPr>
        </p:nvSpPr>
        <p:spPr>
          <a:xfrm>
            <a:off x="4568961" y="1678014"/>
            <a:ext cx="4213225" cy="788665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mo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mint</a:t>
            </a:r>
          </a:p>
          <a:p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Lo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ra</a:t>
            </a:r>
            <a:endParaRPr lang="en-US" noProof="0"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24" hasCustomPrompt="1"/>
          </p:nvPr>
        </p:nvSpPr>
        <p:spPr>
          <a:xfrm>
            <a:off x="358776" y="2954037"/>
            <a:ext cx="4219802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XX%</a:t>
            </a:r>
          </a:p>
        </p:txBody>
      </p:sp>
      <p:sp>
        <p:nvSpPr>
          <p:cNvPr id="43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358776" y="3652585"/>
            <a:ext cx="4219802" cy="767764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mo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mint</a:t>
            </a:r>
          </a:p>
          <a:p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Lo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ra</a:t>
            </a:r>
            <a:endParaRPr lang="en-US" noProof="0"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0" y="3119730"/>
            <a:ext cx="4203607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Cor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aut</a:t>
            </a:r>
            <a:r>
              <a:rPr lang="en-US" sz="2000" b="0" i="0" u="none" strike="noStrike" baseline="0" noProof="0">
                <a:solidFill>
                  <a:srgbClr val="FFFFFF"/>
                </a:solidFill>
                <a:latin typeface=""/>
              </a:rPr>
              <a:t> et </a:t>
            </a:r>
            <a:r>
              <a:rPr lang="en-US" sz="2000" b="0" i="0" u="none" strike="noStrike" baseline="0" noProof="0" err="1">
                <a:solidFill>
                  <a:srgbClr val="FFFFFF"/>
                </a:solidFill>
                <a:latin typeface=""/>
              </a:rPr>
              <a:t>voloreratem</a:t>
            </a:r>
            <a:endParaRPr lang="en-US" noProof="0"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3375057"/>
            <a:ext cx="4203607" cy="1045292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8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62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510616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  <p15:guide id="3" orient="horz" pos="1699">
          <p15:clr>
            <a:srgbClr val="FBAE40"/>
          </p15:clr>
        </p15:guide>
        <p15:guide id="4" orient="horz" pos="4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3324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5" y="4539426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pPr lvl="0"/>
            <a:r>
              <a:rPr lang="fr-FR"/>
              <a:t>Sous-titre, corps 24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/>
          <a:p>
            <a:r>
              <a:rPr lang="fr-FR"/>
              <a:t>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6" y="4068001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Titre de la présentation, corps 32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1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/>
              <a:t>Ouverture de chapitre, corps 32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1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/>
              <a:t>Sous-titre, corps 24</a:t>
            </a:r>
            <a:endParaRPr lang="en-US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8420101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4" y="712800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3" y="1023939"/>
            <a:ext cx="7597795" cy="3671887"/>
          </a:xfrm>
        </p:spPr>
        <p:txBody>
          <a:bodyPr/>
          <a:lstStyle>
            <a:lvl1pPr marL="166684" indent="-166684">
              <a:spcBef>
                <a:spcPts val="900"/>
              </a:spcBef>
              <a:buFont typeface="Arial" charset="0"/>
              <a:buChar char="•"/>
              <a:tabLst>
                <a:tab pos="8459576" algn="r"/>
              </a:tabLst>
              <a:defRPr sz="1800" b="0" baseline="0"/>
            </a:lvl1pPr>
            <a:lvl2pPr marL="300031" indent="-133347">
              <a:spcBef>
                <a:spcPts val="0"/>
              </a:spcBef>
              <a:buFont typeface="Arial" charset="0"/>
              <a:buChar char="•"/>
              <a:tabLst>
                <a:tab pos="8459789" algn="r"/>
              </a:tabLst>
              <a:defRPr sz="1600"/>
            </a:lvl2pPr>
            <a:lvl3pPr marL="271455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01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03498CD9-341D-4797-9A1B-B3B86DA1BA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379035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03498CD9-341D-4797-9A1B-B3B86DA1B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8BE3055-9B90-418A-B5A3-A3114DF3AB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E8D1A0CA-F6CD-4F28-9571-F48B42AB0D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735420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E8D1A0CA-F6CD-4F28-9571-F48B42AB0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5329CD6-71DA-47FF-BF0D-C16ED384BC6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58775" y="1242105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1"/>
            <a:ext cx="4107856" cy="3124645"/>
          </a:xfrm>
        </p:spPr>
        <p:txBody>
          <a:bodyPr/>
          <a:lstStyle>
            <a:lvl1pPr>
              <a:defRPr baseline="0"/>
            </a:lvl1pPr>
            <a:lvl2pPr marL="271457" indent="-136522">
              <a:tabLst/>
              <a:defRPr/>
            </a:lvl2pPr>
            <a:lvl3pPr marL="385754" indent="-13176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3EC37-D3A5-408C-B337-D95944B23CEF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358775" y="-1"/>
            <a:ext cx="8420100" cy="660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5563" rIns="0" bIns="436563" numCol="1" spcCol="0" rtlCol="0" anchor="t" anchorCtr="0">
            <a:noAutofit/>
          </a:bodyPr>
          <a:lstStyle/>
          <a:p>
            <a:pPr marL="0" lvl="1" indent="0" algn="ctr">
              <a:spcBef>
                <a:spcPct val="0"/>
              </a:spcBef>
              <a:spcAft>
                <a:spcPct val="0"/>
              </a:spcAft>
            </a:pPr>
            <a:r>
              <a:rPr kumimoji="0" lang="fr-FR" altLang="en-US" sz="1100" b="0" i="0" u="none" cap="none" baseline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+mn-lt"/>
              </a:rPr>
              <a:t>CONFIDENTIAL</a:t>
            </a:r>
            <a:endParaRPr kumimoji="0" lang="fr-FR" sz="1100" b="0" i="0" u="none" cap="none" baseline="0">
              <a:solidFill>
                <a:srgbClr val="FF0000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258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40817360-311D-40F9-AB17-4195861674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6395007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40817360-311D-40F9-AB17-419586167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8A0B5F9-629F-4F98-A4AD-115CCB03E50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3939453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1" y="987426"/>
            <a:ext cx="4206875" cy="370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82EDA-4110-4E23-8D01-B2B4A8E79417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358775" y="53975"/>
            <a:ext cx="8420100" cy="180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2700" numCol="1" spcCol="0" rtlCol="0" anchor="t" anchorCtr="0">
            <a:noAutofit/>
          </a:bodyPr>
          <a:lstStyle/>
          <a:p>
            <a:pPr marL="0" lvl="1" indent="0" algn="ctr">
              <a:spcBef>
                <a:spcPct val="0"/>
              </a:spcBef>
              <a:spcAft>
                <a:spcPct val="0"/>
              </a:spcAft>
            </a:pPr>
            <a:r>
              <a:rPr kumimoji="0" lang="fr-FR" altLang="en-US" sz="1100" b="0" i="0" u="none" cap="none" baseline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  <a:sym typeface="+mn-lt"/>
              </a:rPr>
              <a:t>CONFIDENTIAL</a:t>
            </a:r>
            <a:endParaRPr kumimoji="0" lang="fr-FR" sz="1100" b="0" i="0" u="none" cap="none" baseline="0">
              <a:solidFill>
                <a:srgbClr val="FF0000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354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3939453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1" y="987425"/>
            <a:ext cx="4206875" cy="33202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4305030"/>
            <a:ext cx="4206875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98854" y="4421781"/>
            <a:ext cx="394667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1849650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358775" y="1239838"/>
            <a:ext cx="8420101" cy="31067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358775" y="4305519"/>
            <a:ext cx="8420100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70415" y="4420800"/>
            <a:ext cx="817511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143043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1239839"/>
            <a:ext cx="8420101" cy="3455987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2890" y="1364401"/>
            <a:ext cx="3909928" cy="341366"/>
          </a:xfrm>
        </p:spPr>
        <p:txBody>
          <a:bodyPr/>
          <a:lstStyle>
            <a:lvl1pPr>
              <a:defRPr baseline="0"/>
            </a:lvl1pPr>
            <a:lvl2pPr marL="271457" indent="-136522">
              <a:tabLst/>
              <a:defRPr/>
            </a:lvl2pPr>
            <a:lvl3pPr marL="385754" indent="-13176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20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8"/>
          </p:nvPr>
        </p:nvSpPr>
        <p:spPr>
          <a:xfrm>
            <a:off x="502890" y="1709738"/>
            <a:ext cx="8069740" cy="2878119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502890" y="4424648"/>
            <a:ext cx="2684462" cy="168495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Source du graphique</a:t>
            </a:r>
          </a:p>
        </p:txBody>
      </p:sp>
    </p:spTree>
    <p:extLst>
      <p:ext uri="{BB962C8B-B14F-4D97-AF65-F5344CB8AC3E}">
        <p14:creationId xmlns:p14="http://schemas.microsoft.com/office/powerpoint/2010/main" val="2532654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8"/>
          </p:nvPr>
        </p:nvSpPr>
        <p:spPr>
          <a:xfrm>
            <a:off x="358775" y="1239838"/>
            <a:ext cx="8420101" cy="3321050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COVID-19 Sanofi Pasteur vaccine development plan</a:t>
            </a:r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5" y="1586142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1841468"/>
            <a:ext cx="4213225" cy="1092507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2526858"/>
            <a:ext cx="4213225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evelique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nonecto</a:t>
            </a:r>
            <a:endParaRPr lang="fr-FR"/>
          </a:p>
        </p:txBody>
      </p:sp>
      <p:sp>
        <p:nvSpPr>
          <p:cNvPr id="38" name="Espace réservé du texte 9"/>
          <p:cNvSpPr>
            <a:spLocks noGrp="1"/>
          </p:cNvSpPr>
          <p:nvPr>
            <p:ph type="body" sz="quarter" idx="22" hasCustomPrompt="1"/>
          </p:nvPr>
        </p:nvSpPr>
        <p:spPr>
          <a:xfrm>
            <a:off x="4568962" y="1578332"/>
            <a:ext cx="4213225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  <p:sp>
        <p:nvSpPr>
          <p:cNvPr id="39" name="Espace réservé du texte 9"/>
          <p:cNvSpPr>
            <a:spLocks noGrp="1"/>
          </p:cNvSpPr>
          <p:nvPr>
            <p:ph type="body" sz="quarter" idx="23" hasCustomPrompt="1"/>
          </p:nvPr>
        </p:nvSpPr>
        <p:spPr>
          <a:xfrm>
            <a:off x="4568962" y="2276880"/>
            <a:ext cx="4213225" cy="788665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24" hasCustomPrompt="1"/>
          </p:nvPr>
        </p:nvSpPr>
        <p:spPr>
          <a:xfrm>
            <a:off x="358777" y="3229514"/>
            <a:ext cx="4219802" cy="750429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XX%</a:t>
            </a:r>
          </a:p>
        </p:txBody>
      </p:sp>
      <p:sp>
        <p:nvSpPr>
          <p:cNvPr id="43" name="Espace réservé du texte 9"/>
          <p:cNvSpPr>
            <a:spLocks noGrp="1"/>
          </p:cNvSpPr>
          <p:nvPr>
            <p:ph type="body" sz="quarter" idx="25" hasCustomPrompt="1"/>
          </p:nvPr>
        </p:nvSpPr>
        <p:spPr>
          <a:xfrm>
            <a:off x="358777" y="3928062"/>
            <a:ext cx="4219802" cy="767764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icaborporae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mo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mint</a:t>
            </a:r>
            <a:endParaRPr lang="fr-FR" sz="2000" b="0" i="0" u="none" strike="noStrike" baseline="0">
              <a:solidFill>
                <a:srgbClr val="FFFFFF"/>
              </a:solidFill>
              <a:latin typeface=""/>
            </a:endParaRPr>
          </a:p>
          <a:p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Lo icaborporae ra</a:t>
            </a:r>
            <a:endParaRPr lang="fr-FR"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1" y="3395208"/>
            <a:ext cx="4203607" cy="341335"/>
          </a:xfrm>
        </p:spPr>
        <p:txBody>
          <a:bodyPr/>
          <a:lstStyle>
            <a:lvl1pPr marL="0" indent="0" algn="ctr">
              <a:buFont typeface="Arial" charset="0"/>
              <a:buNone/>
              <a:defRPr lang="fr-FR" sz="2000" b="0" i="0" u="none" strike="noStrike" baseline="0" smtClean="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Cor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aut</a:t>
            </a:r>
            <a:r>
              <a:rPr lang="fr-FR" sz="2000" b="0" i="0" u="none" strike="noStrike" baseline="0">
                <a:solidFill>
                  <a:srgbClr val="FFFFFF"/>
                </a:solidFill>
                <a:latin typeface=""/>
              </a:rPr>
              <a:t> et </a:t>
            </a:r>
            <a:r>
              <a:rPr lang="fr-FR" sz="2000" b="0" i="0" u="none" strike="noStrike" baseline="0" err="1">
                <a:solidFill>
                  <a:srgbClr val="FFFFFF"/>
                </a:solidFill>
                <a:latin typeface=""/>
              </a:rPr>
              <a:t>voloreratem</a:t>
            </a:r>
            <a:endParaRPr lang="fr-FR"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1" y="3650535"/>
            <a:ext cx="4203607" cy="1045292"/>
          </a:xfrm>
        </p:spPr>
        <p:txBody>
          <a:bodyPr/>
          <a:lstStyle>
            <a:lvl1pPr marL="0" indent="0" algn="ctr">
              <a:buFont typeface="Arial" charset="0"/>
              <a:buNone/>
              <a:defRPr sz="6000">
                <a:solidFill>
                  <a:schemeClr val="bg1"/>
                </a:solidFill>
              </a:defRPr>
            </a:lvl1pPr>
            <a:lvl2pPr marL="13493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2pPr>
            <a:lvl3pPr marL="27145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3pPr>
            <a:lvl4pPr marL="1028675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4pPr>
            <a:lvl5pPr marL="1371566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882610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merci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4" y="1242104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0"/>
            <a:ext cx="4107856" cy="3124645"/>
          </a:xfrm>
        </p:spPr>
        <p:txBody>
          <a:bodyPr/>
          <a:lstStyle>
            <a:lvl1pPr>
              <a:defRPr baseline="0"/>
            </a:lvl1pPr>
            <a:lvl2pPr marL="271463" indent="-136525">
              <a:tabLst/>
              <a:defRPr/>
            </a:lvl2pPr>
            <a:lvl3pPr marL="385763" indent="-131763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9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089281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5" y="4539426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r>
              <a:rPr lang="en-US" noProof="0"/>
              <a:t>Subtitle, 24 pts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6" y="4068001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title, 32 pts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1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1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title, 32 pts 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1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/>
              <a:t>Chapter subtitle, 24 pts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9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1242105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1"/>
            <a:ext cx="8093040" cy="3124645"/>
          </a:xfrm>
        </p:spPr>
        <p:txBody>
          <a:bodyPr/>
          <a:lstStyle>
            <a:lvl1pPr>
              <a:defRPr baseline="0"/>
            </a:lvl1pPr>
            <a:lvl2pPr marL="271457" indent="-136522">
              <a:tabLst/>
              <a:defRPr/>
            </a:lvl2pPr>
            <a:lvl3pPr marL="385754" indent="-13176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69729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picture, 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3939453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1" y="1187355"/>
            <a:ext cx="4206875" cy="35084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5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THANK YOU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68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129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DATE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865402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205" indent="-133344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7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726" y="4830765"/>
            <a:ext cx="31115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defTabSz="685766">
              <a:defRPr/>
            </a:pPr>
            <a:fld id="{CA2D226C-31FF-4F1D-9EDD-AFD8C69927AB}" type="slidenum">
              <a:rPr lang="fr-FR" smtClean="0">
                <a:solidFill>
                  <a:srgbClr val="6B747B"/>
                </a:solidFill>
              </a:rPr>
              <a:pPr defTabSz="685766"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684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3994515"/>
              </p:ext>
            </p:extLst>
          </p:nvPr>
        </p:nvGraphicFramePr>
        <p:xfrm>
          <a:off x="1482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1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" y="1192"/>
                        <a:ext cx="1465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>
              <a:latin typeface="Arial"/>
              <a:ea typeface="+mj-ea"/>
              <a:cs typeface="+mj-cs"/>
              <a:sym typeface="Arial"/>
            </a:endParaRPr>
          </a:p>
        </p:txBody>
      </p:sp>
      <p:grpSp>
        <p:nvGrpSpPr>
          <p:cNvPr id="4" name="McK Title Elements" hidden="1"/>
          <p:cNvGrpSpPr>
            <a:grpSpLocks/>
          </p:cNvGrpSpPr>
          <p:nvPr userDrawn="1"/>
        </p:nvGrpSpPr>
        <p:grpSpPr bwMode="auto">
          <a:xfrm>
            <a:off x="1274900" y="3870743"/>
            <a:ext cx="5476143" cy="470179"/>
            <a:chOff x="1274766" y="4964288"/>
            <a:chExt cx="5477016" cy="627302"/>
          </a:xfrm>
        </p:grpSpPr>
        <p:sp>
          <p:nvSpPr>
            <p:cNvPr id="5" name="McK Document type"/>
            <p:cNvSpPr txBox="1">
              <a:spLocks noChangeArrowheads="1"/>
            </p:cNvSpPr>
            <p:nvPr/>
          </p:nvSpPr>
          <p:spPr bwMode="auto">
            <a:xfrm>
              <a:off x="1274766" y="4964288"/>
              <a:ext cx="5477016" cy="287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892352" eaLnBrk="1" hangingPunct="1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ＭＳ Ｐゴシック"/>
                </a:rPr>
                <a:t>Document type</a:t>
              </a:r>
            </a:p>
          </p:txBody>
        </p:sp>
        <p:sp>
          <p:nvSpPr>
            <p:cNvPr id="6" name="McK Date"/>
            <p:cNvSpPr txBox="1">
              <a:spLocks noChangeArrowheads="1"/>
            </p:cNvSpPr>
            <p:nvPr/>
          </p:nvSpPr>
          <p:spPr bwMode="auto">
            <a:xfrm>
              <a:off x="1274766" y="5304149"/>
              <a:ext cx="5477016" cy="287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892352" eaLnBrk="1" hangingPunct="1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ＭＳ Ｐゴシック"/>
                </a:rPr>
                <a:t>Date</a:t>
              </a:r>
            </a:p>
          </p:txBody>
        </p:sp>
      </p:grpSp>
      <p:sp>
        <p:nvSpPr>
          <p:cNvPr id="7" name="Working Draft Text" hidden="1"/>
          <p:cNvSpPr txBox="1">
            <a:spLocks noChangeArrowheads="1"/>
          </p:cNvSpPr>
          <p:nvPr userDrawn="1"/>
        </p:nvSpPr>
        <p:spPr bwMode="auto">
          <a:xfrm>
            <a:off x="1274885" y="629852"/>
            <a:ext cx="993862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 b="1">
                <a:solidFill>
                  <a:srgbClr val="FFFFFF"/>
                </a:solidFill>
                <a:latin typeface="Arial"/>
                <a:ea typeface="ＭＳ Ｐゴシック"/>
              </a:rPr>
              <a:t>WORKING DRAFT</a:t>
            </a:r>
          </a:p>
        </p:txBody>
      </p:sp>
      <p:sp>
        <p:nvSpPr>
          <p:cNvPr id="8" name="Working Draft" hidden="1"/>
          <p:cNvSpPr txBox="1">
            <a:spLocks noChangeArrowheads="1"/>
          </p:cNvSpPr>
          <p:nvPr userDrawn="1"/>
        </p:nvSpPr>
        <p:spPr bwMode="auto">
          <a:xfrm>
            <a:off x="1274896" y="746532"/>
            <a:ext cx="2827697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Last Modified 4/26/2014 10:37 AM India Standard Time</a:t>
            </a:r>
          </a:p>
        </p:txBody>
      </p:sp>
      <p:sp>
        <p:nvSpPr>
          <p:cNvPr id="9" name="Printed" hidden="1"/>
          <p:cNvSpPr txBox="1">
            <a:spLocks noChangeArrowheads="1"/>
          </p:cNvSpPr>
          <p:nvPr userDrawn="1"/>
        </p:nvSpPr>
        <p:spPr bwMode="auto">
          <a:xfrm>
            <a:off x="1274892" y="864405"/>
            <a:ext cx="2507097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Printed 4/26/2014 10:12 AM India Standard Time</a:t>
            </a:r>
          </a:p>
        </p:txBody>
      </p:sp>
      <p:pic>
        <p:nvPicPr>
          <p:cNvPr id="10" name="Picture 66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47" y="585796"/>
            <a:ext cx="8716108" cy="13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c id"/>
          <p:cNvSpPr>
            <a:spLocks noChangeArrowheads="1"/>
          </p:cNvSpPr>
          <p:nvPr userDrawn="1"/>
        </p:nvSpPr>
        <p:spPr bwMode="auto">
          <a:xfrm>
            <a:off x="8272112" y="28583"/>
            <a:ext cx="657957" cy="9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endParaRPr lang="en-US" altLang="en-US" sz="800">
              <a:solidFill>
                <a:srgbClr val="44449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11" y="721528"/>
            <a:ext cx="8598877" cy="4786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2352">
              <a:defRPr/>
            </a:pPr>
            <a:endParaRPr lang="en-US" sz="1800">
              <a:solidFill>
                <a:srgbClr val="39397C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04802" y="4208869"/>
            <a:ext cx="8598877" cy="4786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2352">
              <a:defRPr/>
            </a:pPr>
            <a:endParaRPr lang="en-US" sz="1800">
              <a:solidFill>
                <a:srgbClr val="39397C"/>
              </a:solidFill>
            </a:endParaRPr>
          </a:p>
        </p:txBody>
      </p:sp>
      <p:sp>
        <p:nvSpPr>
          <p:cNvPr id="25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14325" y="243500"/>
            <a:ext cx="8715375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6165120" y="4815788"/>
            <a:ext cx="2274480" cy="173081"/>
            <a:chOff x="6165120" y="4815788"/>
            <a:chExt cx="2274480" cy="173081"/>
          </a:xfrm>
        </p:grpSpPr>
        <p:sp>
          <p:nvSpPr>
            <p:cNvPr id="19" name="Rectangle 3"/>
            <p:cNvSpPr txBox="1"/>
            <p:nvPr userDrawn="1"/>
          </p:nvSpPr>
          <p:spPr>
            <a:xfrm>
              <a:off x="6165120" y="4816514"/>
              <a:ext cx="1258321" cy="172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fr-FR"/>
              </a:defPPr>
              <a:lvl1pPr lvl="0" indent="0" defTabSz="913526">
                <a:lnSpc>
                  <a:spcPct val="80000"/>
                </a:lnSpc>
                <a:buClr>
                  <a:srgbClr val="BCA36A"/>
                </a:buClr>
                <a:defRPr sz="700" b="0" i="1" baseline="0">
                  <a:solidFill>
                    <a:srgbClr val="646464"/>
                  </a:solidFill>
                  <a:cs typeface="Arial" pitchFamily="34" charset="0"/>
                </a:defRPr>
              </a:lvl1pPr>
              <a:lvl2pPr marL="197607" lvl="1" indent="-195987" defTabSz="913526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cs typeface="Arial" pitchFamily="34" charset="0"/>
                </a:defRPr>
              </a:lvl2pPr>
              <a:lvl3pPr marL="466481" lvl="2" indent="-267255" defTabSz="913526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cs typeface="Arial" pitchFamily="34" charset="0"/>
                </a:defRPr>
              </a:lvl3pPr>
              <a:lvl4pPr marL="626835" lvl="3" indent="-158733" defTabSz="913526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cs typeface="Arial" pitchFamily="34" charset="0"/>
                </a:defRPr>
              </a:lvl4pPr>
              <a:lvl5pPr marL="765029" lvl="4" indent="-132818" defTabSz="913526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9pPr>
            </a:lstStyle>
            <a:p>
              <a:pPr algn="r"/>
              <a:r>
                <a:rPr lang="en-US" sz="700"/>
                <a:t>Do not distribute. Working draft for discussion purpose only.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467600" y="4815788"/>
              <a:ext cx="972000" cy="1516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783"/>
              <a:r>
                <a:rPr lang="fr-FR" sz="1000">
                  <a:solidFill>
                    <a:srgbClr val="FFFFFF"/>
                  </a:solidFill>
                </a:rPr>
                <a:t>CONFIDENTIAL</a:t>
              </a:r>
              <a:endParaRPr lang="en-US" sz="1000">
                <a:solidFill>
                  <a:srgbClr val="FFFFFF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>
                <a:solidFill>
                  <a:srgbClr val="444492"/>
                </a:solidFill>
              </a:rPr>
              <a:pPr/>
              <a:t>‹Nº›</a:t>
            </a:fld>
            <a:endParaRPr lang="fr-FR">
              <a:solidFill>
                <a:srgbClr val="444492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6927"/>
            <a:ext cx="1748862" cy="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3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3939453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0" y="987426"/>
            <a:ext cx="4206875" cy="370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396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85" indent="-133338">
              <a:buSzPct val="8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75" indent="0">
              <a:buNone/>
              <a:defRPr/>
            </a:lvl2pPr>
            <a:lvl3pPr marL="685732" indent="0">
              <a:buNone/>
              <a:defRPr/>
            </a:lvl3pPr>
            <a:lvl4pPr marL="1028598" indent="0">
              <a:buNone/>
              <a:defRPr/>
            </a:lvl4pPr>
            <a:lvl5pPr marL="1371464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666315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88685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DATE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err="1">
                <a:solidFill>
                  <a:srgbClr val="6B747B"/>
                </a:solidFill>
              </a:rPr>
              <a:t>Strat</a:t>
            </a:r>
            <a:r>
              <a:rPr lang="fr-FR">
                <a:solidFill>
                  <a:srgbClr val="6B747B"/>
                </a:solidFill>
              </a:rPr>
              <a:t> </a:t>
            </a:r>
            <a:r>
              <a:rPr lang="fr-FR" err="1">
                <a:solidFill>
                  <a:srgbClr val="6B747B"/>
                </a:solidFill>
              </a:rPr>
              <a:t>Days_May</a:t>
            </a:r>
            <a:r>
              <a:rPr lang="fr-FR">
                <a:solidFill>
                  <a:srgbClr val="6B747B"/>
                </a:solidFill>
              </a:rPr>
              <a:t> 2018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238914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6" y="1023942"/>
            <a:ext cx="7597795" cy="3671887"/>
          </a:xfrm>
        </p:spPr>
        <p:txBody>
          <a:bodyPr/>
          <a:lstStyle>
            <a:lvl1pPr marL="166672" indent="-166672">
              <a:spcBef>
                <a:spcPts val="900"/>
              </a:spcBef>
              <a:buFont typeface="Arial" charset="0"/>
              <a:buChar char="•"/>
              <a:tabLst>
                <a:tab pos="8458942" algn="r"/>
              </a:tabLst>
              <a:defRPr sz="1800" b="0" baseline="0"/>
            </a:lvl1pPr>
            <a:lvl2pPr marL="300008" indent="-133338">
              <a:spcBef>
                <a:spcPts val="0"/>
              </a:spcBef>
              <a:buFont typeface="Arial" charset="0"/>
              <a:buChar char="•"/>
              <a:tabLst>
                <a:tab pos="8459155" algn="r"/>
              </a:tabLst>
              <a:defRPr sz="1600"/>
            </a:lvl2pPr>
            <a:lvl3pPr marL="271436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74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73601"/>
            <a:ext cx="8418875" cy="3877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60040" y="712802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23"/>
          <p:cNvSpPr>
            <a:spLocks noGrp="1"/>
          </p:cNvSpPr>
          <p:nvPr>
            <p:ph type="dt" sz="half" idx="18"/>
          </p:nvPr>
        </p:nvSpPr>
        <p:spPr>
          <a:xfrm>
            <a:off x="7713499" y="4831200"/>
            <a:ext cx="776690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6B747B"/>
              </a:solidFill>
            </a:endParaRPr>
          </a:p>
        </p:txBody>
      </p:sp>
      <p:sp>
        <p:nvSpPr>
          <p:cNvPr id="5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108863" y="4831200"/>
            <a:ext cx="5781302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B747B"/>
                </a:solidFill>
              </a:rPr>
              <a:t>EM Quaterly analysis</a:t>
            </a:r>
            <a:endParaRPr lang="fr-FR">
              <a:solidFill>
                <a:srgbClr val="6B747B"/>
              </a:solidFill>
            </a:endParaRPr>
          </a:p>
        </p:txBody>
      </p:sp>
      <p:sp>
        <p:nvSpPr>
          <p:cNvPr id="6" name="Espace réservé du numéro de diapositive 2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9DDA-A648-48BD-84EF-C81321045F2D}" type="slidenum">
              <a:rPr lang="fr-FR">
                <a:solidFill>
                  <a:srgbClr val="6B747B"/>
                </a:solidFill>
              </a:rPr>
              <a:pPr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7168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38969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496" y="4831176"/>
            <a:ext cx="311061" cy="126958"/>
          </a:xfrm>
        </p:spPr>
        <p:txBody>
          <a:bodyPr/>
          <a:lstStyle/>
          <a:p>
            <a:fld id="{12449E3F-F7A8-47F1-A579-B94246E0A518}" type="slidenum">
              <a:rPr lang="en-GB" smtClean="0">
                <a:solidFill>
                  <a:srgbClr val="646464"/>
                </a:solidFill>
              </a:rPr>
              <a:pPr/>
              <a:t>‹Nº›</a:t>
            </a:fld>
            <a:endParaRPr lang="en-GB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5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084222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45648CE-E5C3-4CFD-948A-7AD25BC59F2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20853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5" y="4539426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r>
              <a:rPr lang="en-US" noProof="0"/>
              <a:t>Subtitle, 24 pts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6" y="4068001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title, 32 pts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04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4" y="1333055"/>
            <a:ext cx="3939453" cy="3362770"/>
          </a:xfrm>
        </p:spPr>
        <p:txBody>
          <a:bodyPr/>
          <a:lstStyle>
            <a:lvl1pPr>
              <a:defRPr baseline="0"/>
            </a:lvl1pPr>
            <a:lvl3pPr marL="403225" indent="-13335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0" y="987425"/>
            <a:ext cx="4206875" cy="33202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4571999" y="4305029"/>
            <a:ext cx="4206875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98853" y="4421780"/>
            <a:ext cx="394667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244579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1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title, 32 pts 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1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/>
              <a:t>Chapter subtitle, 24 pts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44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1242105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1"/>
            <a:ext cx="8093040" cy="3124645"/>
          </a:xfrm>
        </p:spPr>
        <p:txBody>
          <a:bodyPr/>
          <a:lstStyle>
            <a:lvl1pPr>
              <a:defRPr baseline="0"/>
            </a:lvl1pPr>
            <a:lvl2pPr marL="271457" indent="-136522">
              <a:tabLst/>
              <a:defRPr/>
            </a:lvl2pPr>
            <a:lvl3pPr marL="385754" indent="-13176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960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picture, 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3939453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1" y="1187355"/>
            <a:ext cx="4206875" cy="35084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061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THANK YOU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00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6872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DATE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8583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205" indent="-133344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7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726" y="4830765"/>
            <a:ext cx="31115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defTabSz="685766">
              <a:defRPr/>
            </a:pPr>
            <a:fld id="{CA2D226C-31FF-4F1D-9EDD-AFD8C69927AB}" type="slidenum">
              <a:rPr lang="fr-FR" smtClean="0">
                <a:solidFill>
                  <a:srgbClr val="6B747B"/>
                </a:solidFill>
              </a:rPr>
              <a:pPr defTabSz="685766"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71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3911323"/>
              </p:ext>
            </p:extLst>
          </p:nvPr>
        </p:nvGraphicFramePr>
        <p:xfrm>
          <a:off x="1482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1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" y="1192"/>
                        <a:ext cx="1465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>
              <a:latin typeface="Arial"/>
              <a:ea typeface="+mj-ea"/>
              <a:cs typeface="+mj-cs"/>
              <a:sym typeface="Arial"/>
            </a:endParaRPr>
          </a:p>
        </p:txBody>
      </p:sp>
      <p:grpSp>
        <p:nvGrpSpPr>
          <p:cNvPr id="4" name="McK Title Elements" hidden="1"/>
          <p:cNvGrpSpPr>
            <a:grpSpLocks/>
          </p:cNvGrpSpPr>
          <p:nvPr userDrawn="1"/>
        </p:nvGrpSpPr>
        <p:grpSpPr bwMode="auto">
          <a:xfrm>
            <a:off x="1274900" y="3870743"/>
            <a:ext cx="5476143" cy="470179"/>
            <a:chOff x="1274766" y="4964288"/>
            <a:chExt cx="5477016" cy="627302"/>
          </a:xfrm>
        </p:grpSpPr>
        <p:sp>
          <p:nvSpPr>
            <p:cNvPr id="5" name="McK Document type"/>
            <p:cNvSpPr txBox="1">
              <a:spLocks noChangeArrowheads="1"/>
            </p:cNvSpPr>
            <p:nvPr/>
          </p:nvSpPr>
          <p:spPr bwMode="auto">
            <a:xfrm>
              <a:off x="1274766" y="4964288"/>
              <a:ext cx="5477016" cy="287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892352" eaLnBrk="1" hangingPunct="1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ＭＳ Ｐゴシック"/>
                </a:rPr>
                <a:t>Document type</a:t>
              </a:r>
            </a:p>
          </p:txBody>
        </p:sp>
        <p:sp>
          <p:nvSpPr>
            <p:cNvPr id="6" name="McK Date"/>
            <p:cNvSpPr txBox="1">
              <a:spLocks noChangeArrowheads="1"/>
            </p:cNvSpPr>
            <p:nvPr/>
          </p:nvSpPr>
          <p:spPr bwMode="auto">
            <a:xfrm>
              <a:off x="1274766" y="5304149"/>
              <a:ext cx="5477016" cy="287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892352" eaLnBrk="1" hangingPunct="1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ea typeface="ＭＳ Ｐゴシック"/>
                </a:rPr>
                <a:t>Date</a:t>
              </a:r>
            </a:p>
          </p:txBody>
        </p:sp>
      </p:grpSp>
      <p:sp>
        <p:nvSpPr>
          <p:cNvPr id="7" name="Working Draft Text" hidden="1"/>
          <p:cNvSpPr txBox="1">
            <a:spLocks noChangeArrowheads="1"/>
          </p:cNvSpPr>
          <p:nvPr userDrawn="1"/>
        </p:nvSpPr>
        <p:spPr bwMode="auto">
          <a:xfrm>
            <a:off x="1274885" y="629852"/>
            <a:ext cx="993862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 b="1">
                <a:solidFill>
                  <a:srgbClr val="FFFFFF"/>
                </a:solidFill>
                <a:latin typeface="Arial"/>
                <a:ea typeface="ＭＳ Ｐゴシック"/>
              </a:rPr>
              <a:t>WORKING DRAFT</a:t>
            </a:r>
          </a:p>
        </p:txBody>
      </p:sp>
      <p:sp>
        <p:nvSpPr>
          <p:cNvPr id="8" name="Working Draft" hidden="1"/>
          <p:cNvSpPr txBox="1">
            <a:spLocks noChangeArrowheads="1"/>
          </p:cNvSpPr>
          <p:nvPr userDrawn="1"/>
        </p:nvSpPr>
        <p:spPr bwMode="auto">
          <a:xfrm>
            <a:off x="1274896" y="746532"/>
            <a:ext cx="2827697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Last Modified 4/26/2014 10:37 AM India Standard Time</a:t>
            </a:r>
          </a:p>
        </p:txBody>
      </p:sp>
      <p:sp>
        <p:nvSpPr>
          <p:cNvPr id="9" name="Printed" hidden="1"/>
          <p:cNvSpPr txBox="1">
            <a:spLocks noChangeArrowheads="1"/>
          </p:cNvSpPr>
          <p:nvPr userDrawn="1"/>
        </p:nvSpPr>
        <p:spPr bwMode="auto">
          <a:xfrm>
            <a:off x="1274892" y="864405"/>
            <a:ext cx="2507097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2352" eaLnBrk="1" hangingPunct="1">
              <a:defRPr/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Printed 4/26/2014 10:12 AM India Standard Time</a:t>
            </a:r>
          </a:p>
        </p:txBody>
      </p:sp>
      <p:pic>
        <p:nvPicPr>
          <p:cNvPr id="10" name="Picture 66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47" y="585796"/>
            <a:ext cx="8716108" cy="13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c id"/>
          <p:cNvSpPr>
            <a:spLocks noChangeArrowheads="1"/>
          </p:cNvSpPr>
          <p:nvPr userDrawn="1"/>
        </p:nvSpPr>
        <p:spPr bwMode="auto">
          <a:xfrm>
            <a:off x="8272112" y="28583"/>
            <a:ext cx="657957" cy="9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93763" eaLnBrk="0" hangingPunct="0"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F60A9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/>
            <a:endParaRPr lang="en-US" altLang="en-US" sz="800">
              <a:solidFill>
                <a:srgbClr val="44449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11" y="721528"/>
            <a:ext cx="8598877" cy="4786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2352">
              <a:defRPr/>
            </a:pPr>
            <a:endParaRPr lang="en-US" sz="1800">
              <a:solidFill>
                <a:srgbClr val="39397C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04802" y="4208869"/>
            <a:ext cx="8598877" cy="4786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2352">
              <a:defRPr/>
            </a:pPr>
            <a:endParaRPr lang="en-US" sz="1800">
              <a:solidFill>
                <a:srgbClr val="39397C"/>
              </a:solidFill>
            </a:endParaRPr>
          </a:p>
        </p:txBody>
      </p:sp>
      <p:sp>
        <p:nvSpPr>
          <p:cNvPr id="25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14325" y="243500"/>
            <a:ext cx="8715375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6165120" y="4815788"/>
            <a:ext cx="2274480" cy="173081"/>
            <a:chOff x="6165120" y="4815788"/>
            <a:chExt cx="2274480" cy="173081"/>
          </a:xfrm>
        </p:grpSpPr>
        <p:sp>
          <p:nvSpPr>
            <p:cNvPr id="19" name="Rectangle 3"/>
            <p:cNvSpPr txBox="1"/>
            <p:nvPr userDrawn="1"/>
          </p:nvSpPr>
          <p:spPr>
            <a:xfrm>
              <a:off x="6165120" y="4816514"/>
              <a:ext cx="1258321" cy="172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fr-FR"/>
              </a:defPPr>
              <a:lvl1pPr lvl="0" indent="0" defTabSz="913526">
                <a:lnSpc>
                  <a:spcPct val="80000"/>
                </a:lnSpc>
                <a:buClr>
                  <a:srgbClr val="BCA36A"/>
                </a:buClr>
                <a:defRPr sz="700" b="0" i="1" baseline="0">
                  <a:solidFill>
                    <a:srgbClr val="646464"/>
                  </a:solidFill>
                  <a:cs typeface="Arial" pitchFamily="34" charset="0"/>
                </a:defRPr>
              </a:lvl1pPr>
              <a:lvl2pPr marL="197607" lvl="1" indent="-195987" defTabSz="913526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cs typeface="Arial" pitchFamily="34" charset="0"/>
                </a:defRPr>
              </a:lvl2pPr>
              <a:lvl3pPr marL="466481" lvl="2" indent="-267255" defTabSz="913526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cs typeface="Arial" pitchFamily="34" charset="0"/>
                </a:defRPr>
              </a:lvl3pPr>
              <a:lvl4pPr marL="626835" lvl="3" indent="-158733" defTabSz="913526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cs typeface="Arial" pitchFamily="34" charset="0"/>
                </a:defRPr>
              </a:lvl4pPr>
              <a:lvl5pPr marL="765029" lvl="4" indent="-132818" defTabSz="913526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cs typeface="Arial" pitchFamily="34" charset="0"/>
                </a:defRPr>
              </a:lvl9pPr>
            </a:lstStyle>
            <a:p>
              <a:pPr algn="r"/>
              <a:r>
                <a:rPr lang="en-US" sz="700"/>
                <a:t>Do not distribute. Working draft for discussion purpose only.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467600" y="4815788"/>
              <a:ext cx="972000" cy="1516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783"/>
              <a:r>
                <a:rPr lang="fr-FR" sz="1000">
                  <a:solidFill>
                    <a:srgbClr val="FFFFFF"/>
                  </a:solidFill>
                </a:rPr>
                <a:t>CONFIDENTIAL</a:t>
              </a:r>
              <a:endParaRPr lang="en-US" sz="1000">
                <a:solidFill>
                  <a:srgbClr val="FFFFFF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>
                <a:solidFill>
                  <a:srgbClr val="444492"/>
                </a:solidFill>
              </a:rPr>
              <a:pPr/>
              <a:t>‹Nº›</a:t>
            </a:fld>
            <a:endParaRPr lang="fr-FR">
              <a:solidFill>
                <a:srgbClr val="444492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6927"/>
            <a:ext cx="1748862" cy="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1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85" indent="-133338">
              <a:buSzPct val="8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75" indent="0">
              <a:buNone/>
              <a:defRPr/>
            </a:lvl2pPr>
            <a:lvl3pPr marL="685732" indent="0">
              <a:buNone/>
              <a:defRPr/>
            </a:lvl3pPr>
            <a:lvl4pPr marL="1028598" indent="0">
              <a:buNone/>
              <a:defRPr/>
            </a:lvl4pPr>
            <a:lvl5pPr marL="1371464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706937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8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égen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photo, corps 28</a:t>
            </a:r>
            <a:endParaRPr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358774" y="1239838"/>
            <a:ext cx="8420101" cy="31067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358775" y="4305518"/>
            <a:ext cx="8420100" cy="390307"/>
          </a:xfrm>
          <a:prstGeom prst="rect">
            <a:avLst/>
          </a:prstGeom>
          <a:solidFill>
            <a:srgbClr val="E7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470414" y="4420800"/>
            <a:ext cx="8175112" cy="146050"/>
          </a:xfrm>
        </p:spPr>
        <p:txBody>
          <a:bodyPr/>
          <a:lstStyle>
            <a:lvl1pPr marL="0" indent="0" algn="r">
              <a:buNone/>
              <a:defRPr sz="14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Légende, corps 14</a:t>
            </a:r>
          </a:p>
        </p:txBody>
      </p:sp>
    </p:spTree>
    <p:extLst>
      <p:ext uri="{BB962C8B-B14F-4D97-AF65-F5344CB8AC3E}">
        <p14:creationId xmlns:p14="http://schemas.microsoft.com/office/powerpoint/2010/main" val="2817978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275947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DATE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err="1">
                <a:solidFill>
                  <a:srgbClr val="6B747B"/>
                </a:solidFill>
              </a:rPr>
              <a:t>Strat</a:t>
            </a:r>
            <a:r>
              <a:rPr lang="fr-FR">
                <a:solidFill>
                  <a:srgbClr val="6B747B"/>
                </a:solidFill>
              </a:rPr>
              <a:t> </a:t>
            </a:r>
            <a:r>
              <a:rPr lang="fr-FR" err="1">
                <a:solidFill>
                  <a:srgbClr val="6B747B"/>
                </a:solidFill>
              </a:rPr>
              <a:t>Days_May</a:t>
            </a:r>
            <a:r>
              <a:rPr lang="fr-FR">
                <a:solidFill>
                  <a:srgbClr val="6B747B"/>
                </a:solidFill>
              </a:rPr>
              <a:t> 2018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38108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6" y="1023942"/>
            <a:ext cx="7597795" cy="3671887"/>
          </a:xfrm>
        </p:spPr>
        <p:txBody>
          <a:bodyPr/>
          <a:lstStyle>
            <a:lvl1pPr marL="166672" indent="-166672">
              <a:spcBef>
                <a:spcPts val="900"/>
              </a:spcBef>
              <a:buFont typeface="Arial" charset="0"/>
              <a:buChar char="•"/>
              <a:tabLst>
                <a:tab pos="8458942" algn="r"/>
              </a:tabLst>
              <a:defRPr sz="1800" b="0" baseline="0"/>
            </a:lvl1pPr>
            <a:lvl2pPr marL="300008" indent="-133338">
              <a:spcBef>
                <a:spcPts val="0"/>
              </a:spcBef>
              <a:buFont typeface="Arial" charset="0"/>
              <a:buChar char="•"/>
              <a:tabLst>
                <a:tab pos="8459155" algn="r"/>
              </a:tabLst>
              <a:defRPr sz="1600"/>
            </a:lvl2pPr>
            <a:lvl3pPr marL="271436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46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73601"/>
            <a:ext cx="8418875" cy="3877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60040" y="712802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23"/>
          <p:cNvSpPr>
            <a:spLocks noGrp="1"/>
          </p:cNvSpPr>
          <p:nvPr>
            <p:ph type="dt" sz="half" idx="18"/>
          </p:nvPr>
        </p:nvSpPr>
        <p:spPr>
          <a:xfrm>
            <a:off x="7713499" y="4831200"/>
            <a:ext cx="776690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6B747B"/>
              </a:solidFill>
            </a:endParaRPr>
          </a:p>
        </p:txBody>
      </p:sp>
      <p:sp>
        <p:nvSpPr>
          <p:cNvPr id="5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108863" y="4831200"/>
            <a:ext cx="5781302" cy="1269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B747B"/>
                </a:solidFill>
              </a:rPr>
              <a:t>EM Quaterly analysis</a:t>
            </a:r>
            <a:endParaRPr lang="fr-FR">
              <a:solidFill>
                <a:srgbClr val="6B747B"/>
              </a:solidFill>
            </a:endParaRPr>
          </a:p>
        </p:txBody>
      </p:sp>
      <p:sp>
        <p:nvSpPr>
          <p:cNvPr id="6" name="Espace réservé du numéro de diapositive 2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9DDA-A648-48BD-84EF-C81321045F2D}" type="slidenum">
              <a:rPr lang="fr-FR">
                <a:solidFill>
                  <a:srgbClr val="6B747B"/>
                </a:solidFill>
              </a:rPr>
              <a:pPr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45164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4EA66-59C3-4AE4-9B9D-BF4F5E3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69625C-456E-4471-93E6-29C36BD91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3992D4-B9FA-45F6-AC9D-240AC36F4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E65752-1D59-4C38-B516-0F9A8FE0A0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95E79-0738-49A5-B45E-797843F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190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496" y="4831176"/>
            <a:ext cx="311061" cy="126958"/>
          </a:xfrm>
        </p:spPr>
        <p:txBody>
          <a:bodyPr/>
          <a:lstStyle/>
          <a:p>
            <a:fld id="{12449E3F-F7A8-47F1-A579-B94246E0A518}" type="slidenum">
              <a:rPr lang="en-GB" smtClean="0">
                <a:solidFill>
                  <a:srgbClr val="646464"/>
                </a:solidFill>
              </a:rPr>
              <a:pPr/>
              <a:t>‹Nº›</a:t>
            </a:fld>
            <a:endParaRPr lang="en-GB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71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668805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45648CE-E5C3-4CFD-948A-7AD25BC59F2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4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815"/>
            <a:ext cx="8420101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5" y="712801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985493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840355" y="4539426"/>
            <a:ext cx="6030595" cy="332399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 b="0"/>
            </a:lvl1pPr>
          </a:lstStyle>
          <a:p>
            <a:r>
              <a:rPr lang="en-US" noProof="0"/>
              <a:t>Subtitle, 24 pts</a:t>
            </a:r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88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Picture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0356" y="4068001"/>
            <a:ext cx="6026648" cy="443198"/>
          </a:xfrm>
        </p:spPr>
        <p:txBody>
          <a:bodyPr anchor="b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title, 32 pts</a:t>
            </a:r>
            <a:endParaRPr lang="en-US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85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6">
          <p15:clr>
            <a:srgbClr val="FBAE40"/>
          </p15:clr>
        </p15:guide>
        <p15:guide id="2" orient="horz" pos="3072">
          <p15:clr>
            <a:srgbClr val="FBAE40"/>
          </p15:clr>
        </p15:guide>
        <p15:guide id="3" pos="5588">
          <p15:clr>
            <a:srgbClr val="FBAE40"/>
          </p15:clr>
        </p15:guide>
        <p15:guide id="4" pos="185">
          <p15:clr>
            <a:srgbClr val="FBAE40"/>
          </p15:clr>
        </p15:guide>
        <p15:guide id="5" pos="1444">
          <p15:clr>
            <a:srgbClr val="FBAE40"/>
          </p15:clr>
        </p15:guide>
        <p15:guide id="6" orient="horz" pos="2978">
          <p15:clr>
            <a:srgbClr val="FBAE40"/>
          </p15:clr>
        </p15:guide>
        <p15:guide id="7" orient="horz" pos="244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88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79678" y="4068001"/>
            <a:ext cx="5987325" cy="443198"/>
          </a:xfrm>
        </p:spPr>
        <p:txBody>
          <a:bodyPr anchor="b"/>
          <a:lstStyle>
            <a:lvl1pPr algn="r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title, 32 pts 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501" y="4543201"/>
            <a:ext cx="5984448" cy="273959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/>
              <a:t>Chapter subtitle, 24 pts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679318" y="4129183"/>
            <a:ext cx="0" cy="7524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9" y="4367217"/>
            <a:ext cx="2227262" cy="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95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1242105"/>
            <a:ext cx="8420101" cy="3453721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5050" y="1365251"/>
            <a:ext cx="8093040" cy="3124645"/>
          </a:xfrm>
        </p:spPr>
        <p:txBody>
          <a:bodyPr/>
          <a:lstStyle>
            <a:lvl1pPr>
              <a:defRPr baseline="0"/>
            </a:lvl1pPr>
            <a:lvl2pPr marL="271457" indent="-136522">
              <a:tabLst/>
              <a:defRPr/>
            </a:lvl2pPr>
            <a:lvl3pPr marL="385754" indent="-131760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61696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4" y="1239838"/>
            <a:ext cx="8420101" cy="3455987"/>
          </a:xfrm>
          <a:prstGeom prst="rect">
            <a:avLst/>
          </a:prstGeom>
          <a:solidFill>
            <a:srgbClr val="EDED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Conclusion,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2889" y="1364400"/>
            <a:ext cx="3909928" cy="341366"/>
          </a:xfrm>
        </p:spPr>
        <p:txBody>
          <a:bodyPr/>
          <a:lstStyle>
            <a:lvl1pPr>
              <a:defRPr baseline="0"/>
            </a:lvl1pPr>
            <a:lvl2pPr marL="271463" indent="-136525">
              <a:tabLst/>
              <a:defRPr/>
            </a:lvl2pPr>
            <a:lvl3pPr marL="385763" indent="-131763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20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12800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8"/>
          </p:nvPr>
        </p:nvSpPr>
        <p:spPr>
          <a:xfrm>
            <a:off x="502889" y="1709738"/>
            <a:ext cx="8069740" cy="2878119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502889" y="4424647"/>
            <a:ext cx="2684462" cy="168495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Source du graphique</a:t>
            </a:r>
          </a:p>
        </p:txBody>
      </p:sp>
    </p:spTree>
    <p:extLst>
      <p:ext uri="{BB962C8B-B14F-4D97-AF65-F5344CB8AC3E}">
        <p14:creationId xmlns:p14="http://schemas.microsoft.com/office/powerpoint/2010/main" val="1617026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980">
          <p15:clr>
            <a:srgbClr val="FBAE40"/>
          </p15:clr>
        </p15:guide>
        <p15:guide id="7" pos="308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736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picture, 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333056"/>
            <a:ext cx="3939453" cy="3362770"/>
          </a:xfrm>
        </p:spPr>
        <p:txBody>
          <a:bodyPr/>
          <a:lstStyle>
            <a:lvl1pPr>
              <a:defRPr baseline="0"/>
            </a:lvl1pPr>
            <a:lvl3pPr marL="403215" indent="-133347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1" y="712801"/>
            <a:ext cx="8418875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93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8"/>
          </p:nvPr>
        </p:nvSpPr>
        <p:spPr>
          <a:xfrm>
            <a:off x="4572001" y="1187355"/>
            <a:ext cx="4206875" cy="35084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2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402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aseline="3000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1498152"/>
            <a:ext cx="9144000" cy="1024896"/>
          </a:xfrm>
        </p:spPr>
        <p:txBody>
          <a:bodyPr anchor="b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THANK YOU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8" y="4405693"/>
            <a:ext cx="2976562" cy="3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036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DATE</a:t>
            </a: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Presentation title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noProof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17283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205" indent="-133344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7" indent="0">
              <a:buNone/>
              <a:defRPr/>
            </a:lvl2pPr>
            <a:lvl3pPr marL="685766" indent="0">
              <a:buNone/>
              <a:defRPr/>
            </a:lvl3pPr>
            <a:lvl4pPr marL="1028649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726" y="4830765"/>
            <a:ext cx="31115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defTabSz="685766">
              <a:defRPr/>
            </a:pPr>
            <a:fld id="{CA2D226C-31FF-4F1D-9EDD-AFD8C69927AB}" type="slidenum">
              <a:rPr lang="fr-FR" smtClean="0">
                <a:solidFill>
                  <a:srgbClr val="6B747B"/>
                </a:solidFill>
              </a:rPr>
              <a:pPr defTabSz="685766">
                <a:defRPr/>
              </a:pPr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023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81ED-FD59-433E-B9DA-6B19E6F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A2F72-512D-4324-A5CE-0D5EAD905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E03095-E2F0-4EA9-A0C8-EDE2971398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13EBC-0C77-46C2-89F4-44657446A1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8744D-9076-4563-8DB1-6B57D745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936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85" indent="-133338">
              <a:buSzPct val="8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75" indent="0">
              <a:buNone/>
              <a:defRPr/>
            </a:lvl2pPr>
            <a:lvl3pPr marL="685732" indent="0">
              <a:buNone/>
              <a:defRPr/>
            </a:lvl3pPr>
            <a:lvl4pPr marL="1028598" indent="0">
              <a:buNone/>
              <a:defRPr/>
            </a:lvl4pPr>
            <a:lvl5pPr marL="1371464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9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993951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26"/>
            <a:ext cx="8420100" cy="38775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333056"/>
            <a:ext cx="8420101" cy="3362770"/>
          </a:xfrm>
        </p:spPr>
        <p:txBody>
          <a:bodyPr/>
          <a:lstStyle>
            <a:lvl1pPr>
              <a:defRPr baseline="0"/>
            </a:lvl1pPr>
            <a:lvl3pPr marL="403195" indent="-133341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fr-FR"/>
              <a:t>Texte 1er niveau, corps 18</a:t>
            </a:r>
          </a:p>
          <a:p>
            <a:pPr lvl="1"/>
            <a:r>
              <a:rPr lang="fr-FR"/>
              <a:t>Texte 2e niveau, corps 16</a:t>
            </a:r>
          </a:p>
          <a:p>
            <a:pPr lvl="2"/>
            <a:r>
              <a:rPr lang="fr-FR"/>
              <a:t>Texte 3e niveau, corps 14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12802"/>
            <a:ext cx="8420101" cy="349131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681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fr-FR"/>
              <a:t>Sous-titre, corps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>
          <p15:clr>
            <a:srgbClr val="FBAE40"/>
          </p15:clr>
        </p15:guide>
        <p15:guide id="2" orient="horz" pos="3094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0E6BB-9412-4A7B-AC6A-75E00E7D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CC162-2082-49B6-8A6B-320C1E4C0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1AB60A-9A6F-4233-9460-26D0CE422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D95978-A0DD-4E1B-A887-43B015FBC9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6AE99-4EDE-46D9-9966-8FBFCA00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5983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736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Slide texte - 1 colonne, corps 28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0036" y="1023942"/>
            <a:ext cx="7597795" cy="3671887"/>
          </a:xfrm>
        </p:spPr>
        <p:txBody>
          <a:bodyPr/>
          <a:lstStyle>
            <a:lvl1pPr marL="166672" indent="-166672">
              <a:spcBef>
                <a:spcPts val="900"/>
              </a:spcBef>
              <a:buFont typeface="Arial" charset="0"/>
              <a:buChar char="•"/>
              <a:tabLst>
                <a:tab pos="8458942" algn="r"/>
              </a:tabLst>
              <a:defRPr sz="1800" b="0" baseline="0"/>
            </a:lvl1pPr>
            <a:lvl2pPr marL="300008" indent="-133338">
              <a:spcBef>
                <a:spcPts val="0"/>
              </a:spcBef>
              <a:buFont typeface="Arial" charset="0"/>
              <a:buChar char="•"/>
              <a:tabLst>
                <a:tab pos="8459155" algn="r"/>
              </a:tabLst>
              <a:defRPr sz="1600"/>
            </a:lvl2pPr>
            <a:lvl3pPr marL="271436" indent="0">
              <a:buNone/>
              <a:defRPr/>
            </a:lvl3pPr>
          </a:lstStyle>
          <a:p>
            <a:pPr lvl="0"/>
            <a:r>
              <a:rPr lang="fr-FR"/>
              <a:t>Texte 1er niveau, corps 18	XX</a:t>
            </a:r>
          </a:p>
          <a:p>
            <a:pPr lvl="1"/>
            <a:r>
              <a:rPr lang="fr-FR"/>
              <a:t>Texte 2e niveau, corps 16	XX</a:t>
            </a:r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srgbClr val="6B747B"/>
              </a:solidFill>
            </a:endParaRPr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solidFill>
                  <a:srgbClr val="6B747B"/>
                </a:solidFill>
              </a:rPr>
              <a:t>EM Quaterly analysis</a:t>
            </a:r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0E94A8-0648-D043-B8F7-3AFA110B04BE}" type="slidenum">
              <a:rPr lang="fr-FR" smtClean="0">
                <a:solidFill>
                  <a:srgbClr val="6B747B"/>
                </a:solidFill>
              </a:rPr>
              <a:pPr/>
              <a:t>‹Nº›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22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8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6.xml"/><Relationship Id="rId5" Type="http://schemas.openxmlformats.org/officeDocument/2006/relationships/theme" Target="../theme/theme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7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9.xml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tags" Target="../tags/tag21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ags" Target="../tags/tag20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image" Target="../media/image9.jpeg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59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oleObject" Target="../embeddings/oleObject9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21" Type="http://schemas.openxmlformats.org/officeDocument/2006/relationships/tags" Target="../tags/tag32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tags" Target="../tags/tag31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image" Target="../media/image9.jpeg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77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oleObject" Target="../embeddings/oleObject1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8.xml"/><Relationship Id="rId21" Type="http://schemas.openxmlformats.org/officeDocument/2006/relationships/tags" Target="../tags/tag42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tags" Target="../tags/tag4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image" Target="../media/image9.jpeg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95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oleObject" Target="../embeddings/oleObject24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A863CBB-176E-4BB7-A05A-44E228C127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13195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92" imgH="591" progId="TCLayout.ActiveDocument.1">
                  <p:embed/>
                </p:oleObj>
              </mc:Choice>
              <mc:Fallback>
                <p:oleObj name="think-cell Slide" r:id="rId17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A863CBB-176E-4BB7-A05A-44E228C12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4E147D8-736A-4A50-889A-4C51FE3D5E1D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fr-FR"/>
              <a:t>Slide - texte - 1 colonne, corps 28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Texte 1er niveau, corps 20</a:t>
            </a:r>
          </a:p>
          <a:p>
            <a:pPr lvl="1"/>
            <a:r>
              <a:rPr lang="fr-FR"/>
              <a:t>Texte 2e niveau, corps 18</a:t>
            </a:r>
          </a:p>
          <a:p>
            <a:pPr lvl="2"/>
            <a:r>
              <a:rPr lang="fr-FR"/>
              <a:t>Texte 3e niveau, corps 16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575675" y="4845105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6927"/>
            <a:ext cx="1748862" cy="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413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C8386B31-6D39-4CD6-9444-7EA3BD5AEB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62765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0" imgH="469" progId="TCLayout.ActiveDocument.1">
                  <p:embed/>
                </p:oleObj>
              </mc:Choice>
              <mc:Fallback>
                <p:oleObj name="think-cell Slide" r:id="rId11" imgW="470" imgH="469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C8386B31-6D39-4CD6-9444-7EA3BD5AE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A1CBAA-AA1F-4C28-8823-D4F92ABA4030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err="1"/>
              <a:t>Texte</a:t>
            </a:r>
            <a:r>
              <a:rPr lang="en-US" noProof="0"/>
              <a:t> 1er </a:t>
            </a:r>
            <a:r>
              <a:rPr lang="en-US" noProof="0" err="1"/>
              <a:t>niveau</a:t>
            </a:r>
            <a:r>
              <a:rPr lang="en-US" noProof="0"/>
              <a:t>, corps 20</a:t>
            </a:r>
          </a:p>
          <a:p>
            <a:pPr lvl="1"/>
            <a:r>
              <a:rPr lang="en-US" noProof="0" err="1"/>
              <a:t>Texte</a:t>
            </a:r>
            <a:r>
              <a:rPr lang="en-US" noProof="0"/>
              <a:t> 2e </a:t>
            </a:r>
            <a:r>
              <a:rPr lang="en-US" noProof="0" err="1"/>
              <a:t>niveau</a:t>
            </a:r>
            <a:r>
              <a:rPr lang="en-US" noProof="0"/>
              <a:t>, corps 18</a:t>
            </a:r>
          </a:p>
          <a:p>
            <a:pPr lvl="2"/>
            <a:r>
              <a:rPr lang="en-US" noProof="0" err="1"/>
              <a:t>Texte</a:t>
            </a:r>
            <a:r>
              <a:rPr lang="en-US" noProof="0"/>
              <a:t> 3e </a:t>
            </a:r>
            <a:r>
              <a:rPr lang="en-US" noProof="0" err="1"/>
              <a:t>niveau</a:t>
            </a:r>
            <a:r>
              <a:rPr lang="en-US" noProof="0"/>
              <a:t>, corps 16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6000" y="4825274"/>
            <a:ext cx="4932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8000" y="4831175"/>
            <a:ext cx="9360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SEPTEMBER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14" name="Connecteur droit 29"/>
          <p:cNvCxnSpPr/>
          <p:nvPr/>
        </p:nvCxnSpPr>
        <p:spPr>
          <a:xfrm>
            <a:off x="8575675" y="4845105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7795"/>
            <a:ext cx="1748862" cy="215244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/>
              <a:t>Text slide – 1 column, 28 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EB7DBBFA-0E7A-4FB4-8E5E-DE65A30AD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648770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0" imgH="469" progId="TCLayout.ActiveDocument.1">
                  <p:embed/>
                </p:oleObj>
              </mc:Choice>
              <mc:Fallback>
                <p:oleObj name="think-cell Slide" r:id="rId8" imgW="470" imgH="469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EB7DBBFA-0E7A-4FB4-8E5E-DE65A30AD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6EAB204-EBE9-41BA-9309-5BAEB2EE519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err="1"/>
              <a:t>Texte</a:t>
            </a:r>
            <a:r>
              <a:rPr lang="en-US" noProof="0"/>
              <a:t> 1er </a:t>
            </a:r>
            <a:r>
              <a:rPr lang="en-US" noProof="0" err="1"/>
              <a:t>niveau</a:t>
            </a:r>
            <a:r>
              <a:rPr lang="en-US" noProof="0"/>
              <a:t>, corps 20</a:t>
            </a:r>
          </a:p>
          <a:p>
            <a:pPr lvl="1"/>
            <a:r>
              <a:rPr lang="en-US" noProof="0" err="1"/>
              <a:t>Texte</a:t>
            </a:r>
            <a:r>
              <a:rPr lang="en-US" noProof="0"/>
              <a:t> 2e </a:t>
            </a:r>
            <a:r>
              <a:rPr lang="en-US" noProof="0" err="1"/>
              <a:t>niveau</a:t>
            </a:r>
            <a:r>
              <a:rPr lang="en-US" noProof="0"/>
              <a:t>, corps 18</a:t>
            </a:r>
          </a:p>
          <a:p>
            <a:pPr lvl="2"/>
            <a:r>
              <a:rPr lang="en-US" noProof="0" err="1"/>
              <a:t>Texte</a:t>
            </a:r>
            <a:r>
              <a:rPr lang="en-US" noProof="0"/>
              <a:t> 3e </a:t>
            </a:r>
            <a:r>
              <a:rPr lang="en-US" noProof="0" err="1"/>
              <a:t>niveau</a:t>
            </a:r>
            <a:r>
              <a:rPr lang="en-US" noProof="0"/>
              <a:t>, corps 16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8863" y="4831175"/>
            <a:ext cx="4932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VACCINES COMMUNICATION -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6650" y="4831175"/>
            <a:ext cx="936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SEPTEMBER 2020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14" name="Connecteur droit 29"/>
          <p:cNvCxnSpPr/>
          <p:nvPr/>
        </p:nvCxnSpPr>
        <p:spPr>
          <a:xfrm>
            <a:off x="8575675" y="4845105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/>
              <a:t>Text slide – 1 column, 28 pts</a:t>
            </a:r>
            <a:endParaRPr lang="en-US"/>
          </a:p>
        </p:txBody>
      </p:sp>
      <p:pic>
        <p:nvPicPr>
          <p:cNvPr id="13" name="Imag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083" y="4655264"/>
            <a:ext cx="1139390" cy="4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8C3C8B-3FEB-417D-B532-FE7672AB1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200356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8C3C8B-3FEB-417D-B532-FE7672AB1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6D291BA-A13A-465C-A1C1-D68DF3A9B538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4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fr-FR"/>
              <a:t>Slide - texte - 1 colonne, corps 28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Texte 1er niveau, corps 20</a:t>
            </a:r>
          </a:p>
          <a:p>
            <a:pPr lvl="1"/>
            <a:r>
              <a:rPr lang="fr-FR"/>
              <a:t>Texte 2e niveau, corps 18</a:t>
            </a:r>
          </a:p>
          <a:p>
            <a:pPr lvl="2"/>
            <a:r>
              <a:rPr lang="fr-FR"/>
              <a:t>Texte 3e niveau, corps 16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8862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COVID-19 SP Overview – June 2020 - CONFIDENTIAL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8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4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8575675" y="4845105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6927"/>
            <a:ext cx="1748862" cy="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83078510-5684-4858-94EA-0DAD0D96C1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63750332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0" imgH="469" progId="TCLayout.ActiveDocument.1">
                  <p:embed/>
                </p:oleObj>
              </mc:Choice>
              <mc:Fallback>
                <p:oleObj name="think-cell Slide" r:id="rId16" imgW="470" imgH="469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83078510-5684-4858-94EA-0DAD0D96C1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9D93900-5BA6-4CE5-970B-63CF6CCF08C9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r-FR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fr-FR"/>
              <a:t>Slide - texte - 1 colonne, corps 28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Texte 1er niveau, corps 20</a:t>
            </a:r>
          </a:p>
          <a:p>
            <a:pPr lvl="1"/>
            <a:r>
              <a:rPr lang="fr-FR"/>
              <a:t>Texte 2e niveau, corps 18</a:t>
            </a:r>
          </a:p>
          <a:p>
            <a:pPr lvl="2"/>
            <a:r>
              <a:rPr lang="fr-FR"/>
              <a:t>Texte 3e niveau, corps 16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8863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COVID-19 Sanofi Pasteur vaccine development plan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9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575675" y="4845106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4786927"/>
            <a:ext cx="1748862" cy="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685783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57" indent="-136522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390" indent="-134935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EB318918-9EF4-40C4-9360-D3555C41A5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81907948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0" imgH="469" progId="TCLayout.ActiveDocument.1">
                  <p:embed/>
                </p:oleObj>
              </mc:Choice>
              <mc:Fallback>
                <p:oleObj name="think-cell Slide" r:id="rId22" imgW="470" imgH="469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EB318918-9EF4-40C4-9360-D3555C41A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B909FFE-7785-45CD-8246-783600D80241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432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9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575675" y="4845106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Le vaccin contre la dengue de Sanofi Pasteur enregistré aux Philippines -  Lyonbiopôle L'animateur et guichet unique de la santé en  Auvergne-Rhône-alpes">
            <a:extLst>
              <a:ext uri="{FF2B5EF4-FFF2-40B4-BE49-F238E27FC236}">
                <a16:creationId xmlns:a16="http://schemas.microsoft.com/office/drawing/2014/main" id="{04A73384-A28C-4705-935A-126C086467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12" t="27122" r="10595" b="31457"/>
          <a:stretch/>
        </p:blipFill>
        <p:spPr bwMode="auto">
          <a:xfrm>
            <a:off x="354305" y="4781408"/>
            <a:ext cx="1471640" cy="2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685783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57" indent="-136522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390" indent="-134935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EB318918-9EF4-40C4-9360-D3555C41A5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74867095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0" imgH="469" progId="TCLayout.ActiveDocument.1">
                  <p:embed/>
                </p:oleObj>
              </mc:Choice>
              <mc:Fallback>
                <p:oleObj name="think-cell Slide" r:id="rId22" imgW="470" imgH="469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EB318918-9EF4-40C4-9360-D3555C41A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B909FFE-7785-45CD-8246-783600D80241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432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9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575675" y="4845106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Le vaccin contre la dengue de Sanofi Pasteur enregistré aux Philippines -  Lyonbiopôle L'animateur et guichet unique de la santé en  Auvergne-Rhône-alpes">
            <a:extLst>
              <a:ext uri="{FF2B5EF4-FFF2-40B4-BE49-F238E27FC236}">
                <a16:creationId xmlns:a16="http://schemas.microsoft.com/office/drawing/2014/main" id="{04A73384-A28C-4705-935A-126C086467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12" t="27122" r="10595" b="31457"/>
          <a:stretch/>
        </p:blipFill>
        <p:spPr bwMode="auto">
          <a:xfrm>
            <a:off x="354305" y="4781408"/>
            <a:ext cx="1471640" cy="2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685783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57" indent="-136522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390" indent="-134935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EB318918-9EF4-40C4-9360-D3555C41A5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0352549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0" imgH="469" progId="TCLayout.ActiveDocument.1">
                  <p:embed/>
                </p:oleObj>
              </mc:Choice>
              <mc:Fallback>
                <p:oleObj name="think-cell Slide" r:id="rId22" imgW="470" imgH="469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EB318918-9EF4-40C4-9360-D3555C41A5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B909FFE-7785-45CD-8246-783600D80241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273770"/>
            <a:ext cx="8420101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/>
              <a:t>Text slide – 1 column, 28 pts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36881"/>
            <a:ext cx="8420100" cy="3358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Text 1st level, 20 pts</a:t>
            </a:r>
          </a:p>
          <a:p>
            <a:pPr lvl="1"/>
            <a:r>
              <a:rPr lang="en-US" noProof="0"/>
              <a:t>Text 2nd level, 18 pts</a:t>
            </a:r>
          </a:p>
          <a:p>
            <a:pPr lvl="2"/>
            <a:r>
              <a:rPr lang="en-US" noProof="0"/>
              <a:t>Text 3tf level, 16 pts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58775" y="689982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432" y="4831175"/>
            <a:ext cx="578130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7713499" y="4831175"/>
            <a:ext cx="77669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fr-FR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495" y="4831175"/>
            <a:ext cx="311061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80E94A8-0648-D043-B8F7-3AFA110B04BE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958263" y="4892730"/>
            <a:ext cx="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575675" y="4845106"/>
            <a:ext cx="0" cy="101600"/>
          </a:xfrm>
          <a:prstGeom prst="line">
            <a:avLst/>
          </a:prstGeom>
          <a:ln w="63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Le vaccin contre la dengue de Sanofi Pasteur enregistré aux Philippines -  Lyonbiopôle L'animateur et guichet unique de la santé en  Auvergne-Rhône-alpes">
            <a:extLst>
              <a:ext uri="{FF2B5EF4-FFF2-40B4-BE49-F238E27FC236}">
                <a16:creationId xmlns:a16="http://schemas.microsoft.com/office/drawing/2014/main" id="{04A73384-A28C-4705-935A-126C086467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12" t="27122" r="10595" b="31457"/>
          <a:stretch/>
        </p:blipFill>
        <p:spPr bwMode="auto">
          <a:xfrm>
            <a:off x="354305" y="4781408"/>
            <a:ext cx="1471640" cy="2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  <p:sldLayoutId id="2147484057" r:id="rId18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685783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57" indent="-136522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390" indent="-134935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6">
          <p15:clr>
            <a:srgbClr val="F26B43"/>
          </p15:clr>
        </p15:guide>
        <p15:guide id="3" orient="horz" pos="622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860">
          <p15:clr>
            <a:srgbClr val="F26B43"/>
          </p15:clr>
        </p15:guide>
        <p15:guide id="8" orient="horz" pos="781">
          <p15:clr>
            <a:srgbClr val="F26B43"/>
          </p15:clr>
        </p15:guide>
        <p15:guide id="9" orient="horz" pos="29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7B354-E2F9-4139-A482-84B6E00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746C4-0BC7-45B8-B5A4-EFBE420C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71001-5E71-48BC-8C9E-E3A8E8F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8C4F-DDE0-4B78-8CCF-7509ABD04111}" type="datetimeFigureOut">
              <a:rPr lang="es-AR" smtClean="0"/>
              <a:t>10/8/2021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1D0B2-29B4-4383-9F31-D6B09077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002E3-D4BB-4374-A57C-C1C647030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0698-4930-4D7A-BA10-2C77ADA132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1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98E968-FA3C-48FE-9CD7-F1E2449D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31" y="0"/>
            <a:ext cx="3787072" cy="1031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77BFD2-5120-4355-A516-CFFB13FC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350722" cy="98039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5F2FC396-4C19-458B-909F-CB57D417A56C}"/>
              </a:ext>
            </a:extLst>
          </p:cNvPr>
          <p:cNvGrpSpPr/>
          <p:nvPr/>
        </p:nvGrpSpPr>
        <p:grpSpPr>
          <a:xfrm>
            <a:off x="5208730" y="1286113"/>
            <a:ext cx="3398655" cy="980390"/>
            <a:chOff x="2647763" y="3488756"/>
            <a:chExt cx="3398655" cy="98039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9FBD5422-B131-479B-BB9D-4E37A713D262}"/>
                </a:ext>
              </a:extLst>
            </p:cNvPr>
            <p:cNvSpPr/>
            <p:nvPr/>
          </p:nvSpPr>
          <p:spPr>
            <a:xfrm>
              <a:off x="2647763" y="3488756"/>
              <a:ext cx="3398655" cy="980390"/>
            </a:xfrm>
            <a:prstGeom prst="roundRect">
              <a:avLst/>
            </a:prstGeom>
            <a:solidFill>
              <a:srgbClr val="D1D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413E0A5-F1C6-4BD2-A6ED-F5983A1B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5057" y="3594679"/>
              <a:ext cx="3264068" cy="723937"/>
            </a:xfrm>
            <a:prstGeom prst="rect">
              <a:avLst/>
            </a:prstGeom>
          </p:spPr>
        </p:pic>
      </p:grpSp>
      <p:sp>
        <p:nvSpPr>
          <p:cNvPr id="22" name="Lágrima 21">
            <a:extLst>
              <a:ext uri="{FF2B5EF4-FFF2-40B4-BE49-F238E27FC236}">
                <a16:creationId xmlns:a16="http://schemas.microsoft.com/office/drawing/2014/main" id="{AFD4B621-2618-42DD-A26B-A6C798176EDC}"/>
              </a:ext>
            </a:extLst>
          </p:cNvPr>
          <p:cNvSpPr/>
          <p:nvPr/>
        </p:nvSpPr>
        <p:spPr>
          <a:xfrm flipH="1">
            <a:off x="5996763" y="2334856"/>
            <a:ext cx="2838893" cy="939972"/>
          </a:xfrm>
          <a:prstGeom prst="teardrop">
            <a:avLst/>
          </a:prstGeom>
          <a:solidFill>
            <a:srgbClr val="D1D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1B4EBA9-47B6-4EC3-8478-169336EA8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46" y="4749286"/>
            <a:ext cx="2136297" cy="456613"/>
          </a:xfrm>
          <a:prstGeom prst="rect">
            <a:avLst/>
          </a:prstGeom>
          <a:effectLst/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6C5CD03F-6B3E-48F4-A7C0-03876D1B2AD0}"/>
              </a:ext>
            </a:extLst>
          </p:cNvPr>
          <p:cNvGrpSpPr/>
          <p:nvPr/>
        </p:nvGrpSpPr>
        <p:grpSpPr>
          <a:xfrm>
            <a:off x="5242760" y="3301325"/>
            <a:ext cx="3688589" cy="1432290"/>
            <a:chOff x="3681876" y="3002145"/>
            <a:chExt cx="4208994" cy="1591745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03AD6F2-F820-4608-97CF-39A82C3D1CD6}"/>
                </a:ext>
              </a:extLst>
            </p:cNvPr>
            <p:cNvSpPr/>
            <p:nvPr/>
          </p:nvSpPr>
          <p:spPr>
            <a:xfrm>
              <a:off x="3681876" y="3002145"/>
              <a:ext cx="4208994" cy="1591745"/>
            </a:xfrm>
            <a:prstGeom prst="roundRect">
              <a:avLst/>
            </a:prstGeom>
            <a:solidFill>
              <a:srgbClr val="ECE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814B2E03-B40B-4923-AFE6-A62A8463B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836" t="25840" r="1531"/>
            <a:stretch/>
          </p:blipFill>
          <p:spPr>
            <a:xfrm>
              <a:off x="3871627" y="3117911"/>
              <a:ext cx="3950402" cy="1376620"/>
            </a:xfrm>
            <a:prstGeom prst="rect">
              <a:avLst/>
            </a:prstGeom>
          </p:spPr>
        </p:pic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5817013-F3F9-4C18-9C66-B19A8CBE07E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8DA4C00-3959-4551-8198-FA1165C31FC7}"/>
              </a:ext>
            </a:extLst>
          </p:cNvPr>
          <p:cNvGrpSpPr/>
          <p:nvPr/>
        </p:nvGrpSpPr>
        <p:grpSpPr>
          <a:xfrm>
            <a:off x="143117" y="1086068"/>
            <a:ext cx="4551438" cy="1873346"/>
            <a:chOff x="153749" y="1298719"/>
            <a:chExt cx="4551438" cy="187334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214A038-C03C-45B9-B58E-FC5A34DA5850}"/>
                </a:ext>
              </a:extLst>
            </p:cNvPr>
            <p:cNvGrpSpPr/>
            <p:nvPr/>
          </p:nvGrpSpPr>
          <p:grpSpPr>
            <a:xfrm>
              <a:off x="153749" y="1298719"/>
              <a:ext cx="4551438" cy="1873346"/>
              <a:chOff x="655454" y="2176758"/>
              <a:chExt cx="4944233" cy="2201033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F15228B1-85A6-4C38-B466-1F63BD0D3218}"/>
                  </a:ext>
                </a:extLst>
              </p:cNvPr>
              <p:cNvSpPr/>
              <p:nvPr/>
            </p:nvSpPr>
            <p:spPr>
              <a:xfrm>
                <a:off x="655454" y="2176758"/>
                <a:ext cx="4944233" cy="2201033"/>
              </a:xfrm>
              <a:prstGeom prst="roundRect">
                <a:avLst/>
              </a:prstGeom>
              <a:solidFill>
                <a:srgbClr val="D1D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2E0B9696-A44C-416B-8735-3215B92BF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985" y="2293651"/>
                <a:ext cx="4572235" cy="2019404"/>
              </a:xfrm>
              <a:prstGeom prst="rect">
                <a:avLst/>
              </a:prstGeom>
            </p:spPr>
          </p:pic>
        </p:grp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E1A59F3-2D75-4EC7-8296-236E67A18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0380" t="9998" r="8233" b="4391"/>
            <a:stretch/>
          </p:blipFill>
          <p:spPr>
            <a:xfrm>
              <a:off x="321851" y="1480456"/>
              <a:ext cx="479654" cy="420915"/>
            </a:xfrm>
            <a:prstGeom prst="ellipse">
              <a:avLst/>
            </a:prstGeom>
          </p:spPr>
        </p:pic>
      </p:grp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767EA83-3D67-4642-A63C-8F1054DE03BC}"/>
              </a:ext>
            </a:extLst>
          </p:cNvPr>
          <p:cNvSpPr/>
          <p:nvPr/>
        </p:nvSpPr>
        <p:spPr>
          <a:xfrm>
            <a:off x="127591" y="3115340"/>
            <a:ext cx="4954772" cy="1921835"/>
          </a:xfrm>
          <a:prstGeom prst="roundRect">
            <a:avLst/>
          </a:prstGeom>
          <a:solidFill>
            <a:srgbClr val="D1DF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4B59868-666B-4AA6-8C1D-B2EAF73295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287" y="3242154"/>
            <a:ext cx="438150" cy="4667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A1B4826-3C02-4A9F-A452-7F803FB0C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552" y="4490928"/>
            <a:ext cx="410462" cy="4572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F276DC4-FBF6-4F2E-BCA1-418E3070BF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831" y="3851754"/>
            <a:ext cx="438150" cy="46672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00B8405-3765-4E67-B9A3-8AC5BDC4BFF7}"/>
              </a:ext>
            </a:extLst>
          </p:cNvPr>
          <p:cNvSpPr txBox="1"/>
          <p:nvPr/>
        </p:nvSpPr>
        <p:spPr>
          <a:xfrm>
            <a:off x="903766" y="3274828"/>
            <a:ext cx="4082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Una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ÚNICA</a:t>
            </a:r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 dosis de 0,5ml tanto para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pediatría</a:t>
            </a:r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 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partir de los 6 meses de edad</a:t>
            </a:r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, como para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adultos.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B0B61C-A018-4CD9-92DC-2B1A52EA7944}"/>
              </a:ext>
            </a:extLst>
          </p:cNvPr>
          <p:cNvSpPr txBox="1"/>
          <p:nvPr/>
        </p:nvSpPr>
        <p:spPr>
          <a:xfrm>
            <a:off x="882502" y="4550735"/>
            <a:ext cx="394468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Aprobada para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uso durante el embarazo.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10B1F91-CB21-4CF6-95CD-37E020FF90A8}"/>
              </a:ext>
            </a:extLst>
          </p:cNvPr>
          <p:cNvSpPr txBox="1"/>
          <p:nvPr/>
        </p:nvSpPr>
        <p:spPr>
          <a:xfrm>
            <a:off x="903766" y="3785189"/>
            <a:ext cx="419986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Niños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menores de 9 años </a:t>
            </a:r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que no hayan sido vacunados anteriormente, deberán administrarse una </a:t>
            </a:r>
            <a:r>
              <a:rPr lang="es-AR" sz="1200" b="1" dirty="0">
                <a:solidFill>
                  <a:srgbClr val="525CA3"/>
                </a:solidFill>
                <a:latin typeface="Century Gothic" panose="020B0502020202020204" pitchFamily="34" charset="0"/>
              </a:rPr>
              <a:t>segunda dosis </a:t>
            </a:r>
            <a:r>
              <a:rPr lang="es-AR" sz="1200" dirty="0">
                <a:solidFill>
                  <a:srgbClr val="525CA3"/>
                </a:solidFill>
                <a:latin typeface="Century Gothic" panose="020B0502020202020204" pitchFamily="34" charset="0"/>
              </a:rPr>
              <a:t>después de al menos 4 semanas.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C8B33F7-83E3-4805-8A71-264652F5A0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6852" y="2434856"/>
            <a:ext cx="1419225" cy="7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7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a46ff5ee9be7182789b8e0de6ea5edbf9f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3AIyhDJb2EGE6HISGo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BFALg7ijyWNoDgCoZPZ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LmCwHTewOTPzI9eKHxv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WyT2b_OlcwcgF8oxCdL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mAfp8DUttrQhkRaVXdQ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WLQztBOKnrnEi2ifSUM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u06HohC4D50FRjEes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DrWQzRTc.7xefvdJmE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MQX.sz8S_5CfJmyqDI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0HYHcXrqgG9Wgu.QCb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u06HohC4D50FRjEesY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DrWQzRTc.7xefvdJmE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0HYHcXrqgG9Wgu.QCb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u06HohC4D50FRjEe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grYWwofvLo7umahTaEA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h9wogFQIXwA1.UHk2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N3ek_wHdG40MQAnj_uGw"/>
</p:tagLst>
</file>

<file path=ppt/theme/theme1.xml><?xml version="1.0" encoding="utf-8"?>
<a:theme xmlns:a="http://schemas.openxmlformats.org/drawingml/2006/main" name="Sanofi_Pasteur_Slide Kit_EN_16-9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hème SANOFI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Thème SANOFI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Thème SANOFI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ofi PowerPoint corporate template with logos" id="{CA562F23-1DCA-9245-8B9B-3D0DCA6E5037}" vid="{3BE82A1B-F2F3-8C48-805C-CA01461BEABD}"/>
    </a:ext>
  </a:extLst>
</a:theme>
</file>

<file path=ppt/theme/theme5.xml><?xml version="1.0" encoding="utf-8"?>
<a:theme xmlns:a="http://schemas.openxmlformats.org/drawingml/2006/main" name="3_Sanofi_Pasteur_Slide Kit_EN_16-9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Sanofi_Pasteur_Slide Kit_EN_16-9s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Sanofi_Pasteur_Slide Kit_EN_16-9s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Sanofi_Pasteur_Slide Kit_EN_16-9s">
  <a:themeElements>
    <a:clrScheme name="SANOFI SK2016">
      <a:dk1>
        <a:srgbClr val="6B747B"/>
      </a:dk1>
      <a:lt1>
        <a:srgbClr val="FFFFFF"/>
      </a:lt1>
      <a:dk2>
        <a:srgbClr val="525CA3"/>
      </a:dk2>
      <a:lt2>
        <a:srgbClr val="BCBC1C"/>
      </a:lt2>
      <a:accent1>
        <a:srgbClr val="CAAE7A"/>
      </a:accent1>
      <a:accent2>
        <a:srgbClr val="3E90D0"/>
      </a:accent2>
      <a:accent3>
        <a:srgbClr val="8F6EAA"/>
      </a:accent3>
      <a:accent4>
        <a:srgbClr val="BE006B"/>
      </a:accent4>
      <a:accent5>
        <a:srgbClr val="00A590"/>
      </a:accent5>
      <a:accent6>
        <a:srgbClr val="47672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8079BA084914FA1838323D6E091F3" ma:contentTypeVersion="5" ma:contentTypeDescription="Create a new document." ma:contentTypeScope="" ma:versionID="b37410e161929e8b5ca2a4a1e6fa01d7">
  <xsd:schema xmlns:xsd="http://www.w3.org/2001/XMLSchema" xmlns:xs="http://www.w3.org/2001/XMLSchema" xmlns:p="http://schemas.microsoft.com/office/2006/metadata/properties" xmlns:ns3="d43494e5-5641-44d3-9adf-cec5d1fecbe4" xmlns:ns4="e7c29bef-2f19-4934-b70c-37f96e20744d" targetNamespace="http://schemas.microsoft.com/office/2006/metadata/properties" ma:root="true" ma:fieldsID="5a3dc0c291d8adcd5ed01165c47f49a3" ns3:_="" ns4:_="">
    <xsd:import namespace="d43494e5-5641-44d3-9adf-cec5d1fecbe4"/>
    <xsd:import namespace="e7c29bef-2f19-4934-b70c-37f96e2074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94e5-5641-44d3-9adf-cec5d1fecb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29bef-2f19-4934-b70c-37f96e2074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D24E14-C4AC-455F-B2E2-F83D2D2217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1E496-2104-4875-BBC0-3DE65900C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94e5-5641-44d3-9adf-cec5d1fecbe4"/>
    <ds:schemaRef ds:uri="e7c29bef-2f19-4934-b70c-37f96e2074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F37C6D-23D3-4E90-99F7-30A1595C04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Presentación en pantalla (16:9)</PresentationFormat>
  <Paragraphs>4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10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Sanofi_Pasteur_Slide Kit_EN_16-9</vt:lpstr>
      <vt:lpstr>4_Thème SANOFI</vt:lpstr>
      <vt:lpstr>5_Thème SANOFI</vt:lpstr>
      <vt:lpstr>6_Thème SANOFI</vt:lpstr>
      <vt:lpstr>3_Sanofi_Pasteur_Slide Kit_EN_16-9</vt:lpstr>
      <vt:lpstr>3_Sanofi_Pasteur_Slide Kit_EN_16-9s</vt:lpstr>
      <vt:lpstr>4_Sanofi_Pasteur_Slide Kit_EN_16-9s</vt:lpstr>
      <vt:lpstr>5_Sanofi_Pasteur_Slide Kit_EN_16-9s</vt:lpstr>
      <vt:lpstr>Tema de Office</vt:lpstr>
      <vt:lpstr>Tema de Office</vt:lpstr>
      <vt:lpstr>think-cell Slide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2021-08-11T14:55:32Z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0x0101003C28079BA084914FA1838323D6E091F3</vt:lpwstr>
  </property>
</Properties>
</file>