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Century Gothic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2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hXSKc4jaQNnHedfz6Ez18wXJXl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23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font" Target="fonts/CenturyGothic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CenturyGothic-regular.fntdata"/><Relationship Id="rId8" Type="http://schemas.openxmlformats.org/officeDocument/2006/relationships/font" Target="fonts/CenturyGothic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que">
  <p:cSld name="Graphiqu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358774" y="1239838"/>
            <a:ext cx="8420101" cy="3455987"/>
          </a:xfrm>
          <a:prstGeom prst="rect">
            <a:avLst/>
          </a:prstGeom>
          <a:solidFill>
            <a:srgbClr val="EDED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 txBox="1"/>
          <p:nvPr>
            <p:ph type="title"/>
          </p:nvPr>
        </p:nvSpPr>
        <p:spPr>
          <a:xfrm>
            <a:off x="360000" y="273600"/>
            <a:ext cx="8418875" cy="387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502889" y="1364400"/>
            <a:ext cx="3909928" cy="3413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Font typeface="Arial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7713498" y="4831175"/>
            <a:ext cx="77669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2108862" y="4831175"/>
            <a:ext cx="5781302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467494" y="4831175"/>
            <a:ext cx="311061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87" name="Google Shape;87;p13"/>
          <p:cNvSpPr txBox="1"/>
          <p:nvPr>
            <p:ph idx="2" type="body"/>
          </p:nvPr>
        </p:nvSpPr>
        <p:spPr>
          <a:xfrm>
            <a:off x="360000" y="712800"/>
            <a:ext cx="8418875" cy="3491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3"/>
          <p:cNvSpPr/>
          <p:nvPr>
            <p:ph idx="3" type="chart"/>
          </p:nvPr>
        </p:nvSpPr>
        <p:spPr>
          <a:xfrm>
            <a:off x="502889" y="1709738"/>
            <a:ext cx="8069740" cy="2878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4" type="body"/>
          </p:nvPr>
        </p:nvSpPr>
        <p:spPr>
          <a:xfrm>
            <a:off x="502889" y="4424647"/>
            <a:ext cx="2684462" cy="168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980">
          <p15:clr>
            <a:srgbClr val="FBAE40"/>
          </p15:clr>
        </p15:guide>
        <p15:guide id="2" pos="30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au">
  <p:cSld name="Tableau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60000" y="273600"/>
            <a:ext cx="8418875" cy="387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0" type="dt"/>
          </p:nvPr>
        </p:nvSpPr>
        <p:spPr>
          <a:xfrm>
            <a:off x="7713498" y="4831175"/>
            <a:ext cx="77669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1" type="ftr"/>
          </p:nvPr>
        </p:nvSpPr>
        <p:spPr>
          <a:xfrm>
            <a:off x="2108862" y="4831175"/>
            <a:ext cx="5781302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467494" y="4831175"/>
            <a:ext cx="311061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360000" y="712800"/>
            <a:ext cx="8418875" cy="3491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980">
          <p15:clr>
            <a:srgbClr val="FBAE40"/>
          </p15:clr>
        </p15:guide>
        <p15:guide id="2" pos="30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iffres clés">
  <p:cSld name="Chiffres clé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58775" y="273600"/>
            <a:ext cx="8420100" cy="387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0" type="dt"/>
          </p:nvPr>
        </p:nvSpPr>
        <p:spPr>
          <a:xfrm>
            <a:off x="7713498" y="4831175"/>
            <a:ext cx="77669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1" type="ftr"/>
          </p:nvPr>
        </p:nvSpPr>
        <p:spPr>
          <a:xfrm>
            <a:off x="2108862" y="4831175"/>
            <a:ext cx="5781302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467494" y="4831175"/>
            <a:ext cx="311061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58774" y="712800"/>
            <a:ext cx="8420101" cy="3491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2" type="body"/>
          </p:nvPr>
        </p:nvSpPr>
        <p:spPr>
          <a:xfrm>
            <a:off x="358774" y="1586141"/>
            <a:ext cx="4213225" cy="341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Font typeface="Arial"/>
              <a:buNone/>
              <a:defRPr b="0" i="0" sz="2000" u="none" strike="noStrike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3pPr>
            <a:lvl4pPr indent="-228600" lvl="3" marL="18288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>
                <a:solidFill>
                  <a:schemeClr val="lt1"/>
                </a:solidFill>
              </a:defRPr>
            </a:lvl4pPr>
            <a:lvl5pPr indent="-228600" lvl="4" marL="22860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3" type="body"/>
          </p:nvPr>
        </p:nvSpPr>
        <p:spPr>
          <a:xfrm>
            <a:off x="358774" y="1841467"/>
            <a:ext cx="4213225" cy="10925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3pPr>
            <a:lvl4pPr indent="-228600" lvl="3" marL="18288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>
                <a:solidFill>
                  <a:schemeClr val="lt1"/>
                </a:solidFill>
              </a:defRPr>
            </a:lvl4pPr>
            <a:lvl5pPr indent="-228600" lvl="4" marL="22860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4" type="body"/>
          </p:nvPr>
        </p:nvSpPr>
        <p:spPr>
          <a:xfrm>
            <a:off x="358774" y="2526857"/>
            <a:ext cx="4213225" cy="341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Font typeface="Arial"/>
              <a:buNone/>
              <a:defRPr b="0" i="0" sz="2000" u="none" strike="noStrike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3pPr>
            <a:lvl4pPr indent="-228600" lvl="3" marL="18288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>
                <a:solidFill>
                  <a:schemeClr val="lt1"/>
                </a:solidFill>
              </a:defRPr>
            </a:lvl4pPr>
            <a:lvl5pPr indent="-228600" lvl="4" marL="22860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5" type="body"/>
          </p:nvPr>
        </p:nvSpPr>
        <p:spPr>
          <a:xfrm>
            <a:off x="4568961" y="1578332"/>
            <a:ext cx="4213225" cy="7504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3pPr>
            <a:lvl4pPr indent="-228600" lvl="3" marL="18288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>
                <a:solidFill>
                  <a:schemeClr val="lt1"/>
                </a:solidFill>
              </a:defRPr>
            </a:lvl4pPr>
            <a:lvl5pPr indent="-228600" lvl="4" marL="22860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6" type="body"/>
          </p:nvPr>
        </p:nvSpPr>
        <p:spPr>
          <a:xfrm>
            <a:off x="4568961" y="2276879"/>
            <a:ext cx="4213225" cy="788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b="0" i="0" sz="2000" u="none" strike="noStrike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3pPr>
            <a:lvl4pPr indent="-228600" lvl="3" marL="18288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>
                <a:solidFill>
                  <a:schemeClr val="lt1"/>
                </a:solidFill>
              </a:defRPr>
            </a:lvl4pPr>
            <a:lvl5pPr indent="-228600" lvl="4" marL="22860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7" type="body"/>
          </p:nvPr>
        </p:nvSpPr>
        <p:spPr>
          <a:xfrm>
            <a:off x="358776" y="3229514"/>
            <a:ext cx="4219802" cy="7504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3pPr>
            <a:lvl4pPr indent="-228600" lvl="3" marL="18288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>
                <a:solidFill>
                  <a:schemeClr val="lt1"/>
                </a:solidFill>
              </a:defRPr>
            </a:lvl4pPr>
            <a:lvl5pPr indent="-228600" lvl="4" marL="22860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8" type="body"/>
          </p:nvPr>
        </p:nvSpPr>
        <p:spPr>
          <a:xfrm>
            <a:off x="358776" y="3928062"/>
            <a:ext cx="4219802" cy="7677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b="0" i="0" sz="2000" u="none" strike="noStrike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3pPr>
            <a:lvl4pPr indent="-228600" lvl="3" marL="18288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>
                <a:solidFill>
                  <a:schemeClr val="lt1"/>
                </a:solidFill>
              </a:defRPr>
            </a:lvl4pPr>
            <a:lvl5pPr indent="-228600" lvl="4" marL="22860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9" type="body"/>
          </p:nvPr>
        </p:nvSpPr>
        <p:spPr>
          <a:xfrm>
            <a:off x="4572000" y="3395207"/>
            <a:ext cx="4203607" cy="341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Font typeface="Arial"/>
              <a:buNone/>
              <a:defRPr b="0" i="0" sz="2000" u="none" strike="noStrike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3pPr>
            <a:lvl4pPr indent="-228600" lvl="3" marL="18288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>
                <a:solidFill>
                  <a:schemeClr val="lt1"/>
                </a:solidFill>
              </a:defRPr>
            </a:lvl4pPr>
            <a:lvl5pPr indent="-228600" lvl="4" marL="22860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3" type="body"/>
          </p:nvPr>
        </p:nvSpPr>
        <p:spPr>
          <a:xfrm>
            <a:off x="4572000" y="3650534"/>
            <a:ext cx="4203607" cy="1045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3pPr>
            <a:lvl4pPr indent="-228600" lvl="3" marL="18288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>
                <a:solidFill>
                  <a:schemeClr val="lt1"/>
                </a:solidFill>
              </a:defRPr>
            </a:lvl4pPr>
            <a:lvl5pPr indent="-228600" lvl="4" marL="22860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140">
          <p15:clr>
            <a:srgbClr val="FBAE40"/>
          </p15:clr>
        </p15:guide>
        <p15:guide id="2" orient="horz" pos="309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fin" showMasterSp="0">
  <p:cSld name="Slide de fi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0" y="0"/>
            <a:ext cx="9144000" cy="402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 txBox="1"/>
          <p:nvPr>
            <p:ph type="ctrTitle"/>
          </p:nvPr>
        </p:nvSpPr>
        <p:spPr>
          <a:xfrm>
            <a:off x="0" y="1498152"/>
            <a:ext cx="9144000" cy="10248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400"/>
              <a:buFont typeface="Arial"/>
              <a:buNone/>
              <a:defRPr sz="74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3688" y="4405693"/>
            <a:ext cx="2976562" cy="3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>
  <p:cSld name="Diapositive de titr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" type="body"/>
          </p:nvPr>
        </p:nvSpPr>
        <p:spPr>
          <a:xfrm>
            <a:off x="2840354" y="4539425"/>
            <a:ext cx="6030595" cy="332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5"/>
          <p:cNvSpPr/>
          <p:nvPr>
            <p:ph idx="2" type="pic"/>
          </p:nvPr>
        </p:nvSpPr>
        <p:spPr>
          <a:xfrm>
            <a:off x="0" y="0"/>
            <a:ext cx="91440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type="ctrTitle"/>
          </p:nvPr>
        </p:nvSpPr>
        <p:spPr>
          <a:xfrm>
            <a:off x="2840355" y="4068000"/>
            <a:ext cx="6026648" cy="4431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" name="Google Shape;24;p5"/>
          <p:cNvCxnSpPr/>
          <p:nvPr/>
        </p:nvCxnSpPr>
        <p:spPr>
          <a:xfrm>
            <a:off x="2679318" y="4129183"/>
            <a:ext cx="0" cy="752400"/>
          </a:xfrm>
          <a:prstGeom prst="straightConnector1">
            <a:avLst/>
          </a:prstGeom>
          <a:noFill/>
          <a:ln cap="flat" cmpd="sng" w="19050">
            <a:solidFill>
              <a:srgbClr val="A4ABB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7488" y="4367216"/>
            <a:ext cx="2227262" cy="276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836">
          <p15:clr>
            <a:srgbClr val="FBAE40"/>
          </p15:clr>
        </p15:guide>
        <p15:guide id="2" orient="horz" pos="3072">
          <p15:clr>
            <a:srgbClr val="FBAE40"/>
          </p15:clr>
        </p15:guide>
        <p15:guide id="3" pos="5588">
          <p15:clr>
            <a:srgbClr val="FBAE40"/>
          </p15:clr>
        </p15:guide>
        <p15:guide id="4" pos="185">
          <p15:clr>
            <a:srgbClr val="FBAE40"/>
          </p15:clr>
        </p15:guide>
        <p15:guide id="5" pos="1444">
          <p15:clr>
            <a:srgbClr val="FBAE40"/>
          </p15:clr>
        </p15:guide>
        <p15:guide id="6" orient="horz" pos="2978">
          <p15:clr>
            <a:srgbClr val="FBAE40"/>
          </p15:clr>
        </p15:guide>
        <p15:guide id="7" orient="horz" pos="24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-tête de section" showMasterSp="0">
  <p:cSld name="En-tête de sectio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>
            <p:ph idx="2" type="pic"/>
          </p:nvPr>
        </p:nvSpPr>
        <p:spPr>
          <a:xfrm>
            <a:off x="0" y="1"/>
            <a:ext cx="91440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type="ctrTitle"/>
          </p:nvPr>
        </p:nvSpPr>
        <p:spPr>
          <a:xfrm>
            <a:off x="2879678" y="4068000"/>
            <a:ext cx="5987325" cy="4431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subTitle"/>
          </p:nvPr>
        </p:nvSpPr>
        <p:spPr>
          <a:xfrm>
            <a:off x="2886501" y="4543200"/>
            <a:ext cx="5984448" cy="273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cxnSp>
        <p:nvCxnSpPr>
          <p:cNvPr id="30" name="Google Shape;30;p6"/>
          <p:cNvCxnSpPr/>
          <p:nvPr/>
        </p:nvCxnSpPr>
        <p:spPr>
          <a:xfrm>
            <a:off x="2679318" y="4129183"/>
            <a:ext cx="0" cy="752400"/>
          </a:xfrm>
          <a:prstGeom prst="straightConnector1">
            <a:avLst/>
          </a:prstGeom>
          <a:noFill/>
          <a:ln cap="flat" cmpd="sng" w="19050">
            <a:solidFill>
              <a:srgbClr val="A4ABB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1" name="Google Shape;3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7488" y="4367216"/>
            <a:ext cx="2227262" cy="276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maire">
  <p:cSld name="Sommair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58775" y="273600"/>
            <a:ext cx="8420100" cy="387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880032" y="1023938"/>
            <a:ext cx="7597795" cy="3671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  <a:defRPr b="0" sz="18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0" type="dt"/>
          </p:nvPr>
        </p:nvSpPr>
        <p:spPr>
          <a:xfrm>
            <a:off x="7713498" y="4831175"/>
            <a:ext cx="77669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1" type="ftr"/>
          </p:nvPr>
        </p:nvSpPr>
        <p:spPr>
          <a:xfrm>
            <a:off x="2108862" y="4831175"/>
            <a:ext cx="5781302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67494" y="4831175"/>
            <a:ext cx="311061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1 colonne">
  <p:cSld name="Contenu 1 colonn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358775" y="273600"/>
            <a:ext cx="8420100" cy="387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358774" y="1333055"/>
            <a:ext cx="8420101" cy="3362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Font typeface="Arial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7713498" y="4831175"/>
            <a:ext cx="77669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2108862" y="4831175"/>
            <a:ext cx="5781302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67494" y="4831175"/>
            <a:ext cx="311061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44" name="Google Shape;44;p8"/>
          <p:cNvSpPr txBox="1"/>
          <p:nvPr>
            <p:ph idx="2" type="body"/>
          </p:nvPr>
        </p:nvSpPr>
        <p:spPr>
          <a:xfrm>
            <a:off x="358774" y="712800"/>
            <a:ext cx="8420101" cy="3491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140">
          <p15:clr>
            <a:srgbClr val="FBAE40"/>
          </p15:clr>
        </p15:guide>
        <p15:guide id="2" orient="horz" pos="309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Fond clair">
  <p:cSld name="Contenu Fond clai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358774" y="1242104"/>
            <a:ext cx="8420101" cy="3453721"/>
          </a:xfrm>
          <a:prstGeom prst="rect">
            <a:avLst/>
          </a:prstGeom>
          <a:solidFill>
            <a:srgbClr val="EDED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360000" y="273600"/>
            <a:ext cx="8418875" cy="387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" type="body"/>
          </p:nvPr>
        </p:nvSpPr>
        <p:spPr>
          <a:xfrm>
            <a:off x="505050" y="1365250"/>
            <a:ext cx="4107856" cy="3124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Font typeface="Arial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0" type="dt"/>
          </p:nvPr>
        </p:nvSpPr>
        <p:spPr>
          <a:xfrm>
            <a:off x="7713498" y="4831175"/>
            <a:ext cx="77669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1" type="ftr"/>
          </p:nvPr>
        </p:nvSpPr>
        <p:spPr>
          <a:xfrm>
            <a:off x="2108862" y="4831175"/>
            <a:ext cx="5781302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67494" y="4831175"/>
            <a:ext cx="311061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360000" y="712800"/>
            <a:ext cx="8418875" cy="3491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980">
          <p15:clr>
            <a:srgbClr val="FBAE40"/>
          </p15:clr>
        </p15:guide>
        <p15:guide id="2" pos="30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+ image">
  <p:cSld name="Contenu + imag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360000" y="273600"/>
            <a:ext cx="8418875" cy="387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358774" y="1333055"/>
            <a:ext cx="3939453" cy="3362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Font typeface="Arial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0" type="dt"/>
          </p:nvPr>
        </p:nvSpPr>
        <p:spPr>
          <a:xfrm>
            <a:off x="7713498" y="4831175"/>
            <a:ext cx="77669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1" type="ftr"/>
          </p:nvPr>
        </p:nvSpPr>
        <p:spPr>
          <a:xfrm>
            <a:off x="2108862" y="4831175"/>
            <a:ext cx="5781302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467494" y="4831175"/>
            <a:ext cx="311061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59" name="Google Shape;59;p10"/>
          <p:cNvSpPr txBox="1"/>
          <p:nvPr>
            <p:ph idx="2" type="body"/>
          </p:nvPr>
        </p:nvSpPr>
        <p:spPr>
          <a:xfrm>
            <a:off x="360000" y="712800"/>
            <a:ext cx="8418875" cy="3491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0"/>
          <p:cNvSpPr/>
          <p:nvPr>
            <p:ph idx="3" type="pic"/>
          </p:nvPr>
        </p:nvSpPr>
        <p:spPr>
          <a:xfrm>
            <a:off x="4572000" y="987426"/>
            <a:ext cx="4206875" cy="37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+ image légendée">
  <p:cSld name="Contenu + image légendé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360000" y="273600"/>
            <a:ext cx="8418875" cy="387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358774" y="1333055"/>
            <a:ext cx="3939453" cy="3362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Font typeface="Arial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0" type="dt"/>
          </p:nvPr>
        </p:nvSpPr>
        <p:spPr>
          <a:xfrm>
            <a:off x="7713498" y="4831175"/>
            <a:ext cx="77669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1" type="ftr"/>
          </p:nvPr>
        </p:nvSpPr>
        <p:spPr>
          <a:xfrm>
            <a:off x="2108862" y="4831175"/>
            <a:ext cx="5781302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467494" y="4831175"/>
            <a:ext cx="311061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67" name="Google Shape;67;p11"/>
          <p:cNvSpPr txBox="1"/>
          <p:nvPr>
            <p:ph idx="2" type="body"/>
          </p:nvPr>
        </p:nvSpPr>
        <p:spPr>
          <a:xfrm>
            <a:off x="360000" y="712800"/>
            <a:ext cx="8418875" cy="3491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1"/>
          <p:cNvSpPr/>
          <p:nvPr>
            <p:ph idx="3" type="pic"/>
          </p:nvPr>
        </p:nvSpPr>
        <p:spPr>
          <a:xfrm>
            <a:off x="4572000" y="987425"/>
            <a:ext cx="4206875" cy="33202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1"/>
          <p:cNvSpPr/>
          <p:nvPr/>
        </p:nvSpPr>
        <p:spPr>
          <a:xfrm>
            <a:off x="4571999" y="4305029"/>
            <a:ext cx="4206875" cy="390307"/>
          </a:xfrm>
          <a:prstGeom prst="rect">
            <a:avLst/>
          </a:prstGeom>
          <a:solidFill>
            <a:srgbClr val="E7E9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1"/>
          <p:cNvSpPr txBox="1"/>
          <p:nvPr>
            <p:ph idx="4" type="body"/>
          </p:nvPr>
        </p:nvSpPr>
        <p:spPr>
          <a:xfrm>
            <a:off x="4698853" y="4421780"/>
            <a:ext cx="3946672" cy="146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00"/>
              <a:buNone/>
              <a:defRPr b="0" i="1"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légendée">
  <p:cSld name="Image légendé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360000" y="273600"/>
            <a:ext cx="8418875" cy="387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0" type="dt"/>
          </p:nvPr>
        </p:nvSpPr>
        <p:spPr>
          <a:xfrm>
            <a:off x="7713498" y="4831175"/>
            <a:ext cx="77669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2108862" y="4831175"/>
            <a:ext cx="5781302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8467494" y="4831175"/>
            <a:ext cx="311061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360000" y="712800"/>
            <a:ext cx="8418875" cy="3491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/>
          <p:nvPr>
            <p:ph idx="2" type="pic"/>
          </p:nvPr>
        </p:nvSpPr>
        <p:spPr>
          <a:xfrm>
            <a:off x="358774" y="1239838"/>
            <a:ext cx="8420101" cy="31067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/>
          <p:nvPr/>
        </p:nvSpPr>
        <p:spPr>
          <a:xfrm>
            <a:off x="358775" y="4305518"/>
            <a:ext cx="8420100" cy="390307"/>
          </a:xfrm>
          <a:prstGeom prst="rect">
            <a:avLst/>
          </a:prstGeom>
          <a:solidFill>
            <a:srgbClr val="E7E9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2"/>
          <p:cNvSpPr txBox="1"/>
          <p:nvPr>
            <p:ph idx="3" type="body"/>
          </p:nvPr>
        </p:nvSpPr>
        <p:spPr>
          <a:xfrm>
            <a:off x="470414" y="4420800"/>
            <a:ext cx="8175112" cy="146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00"/>
              <a:buNone/>
              <a:defRPr b="0" i="1"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358774" y="273770"/>
            <a:ext cx="8420101" cy="387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358775" y="1336881"/>
            <a:ext cx="8420100" cy="3358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" name="Google Shape;12;p3"/>
          <p:cNvCxnSpPr/>
          <p:nvPr/>
        </p:nvCxnSpPr>
        <p:spPr>
          <a:xfrm>
            <a:off x="358775" y="689982"/>
            <a:ext cx="8420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2108862" y="4831175"/>
            <a:ext cx="5781302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7713498" y="4831175"/>
            <a:ext cx="77669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67494" y="4831175"/>
            <a:ext cx="311061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8958263" y="4892730"/>
            <a:ext cx="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" name="Google Shape;17;p3"/>
          <p:cNvCxnSpPr/>
          <p:nvPr/>
        </p:nvCxnSpPr>
        <p:spPr>
          <a:xfrm>
            <a:off x="8575675" y="4845105"/>
            <a:ext cx="0" cy="101600"/>
          </a:xfrm>
          <a:prstGeom prst="straightConnector1">
            <a:avLst/>
          </a:prstGeom>
          <a:noFill/>
          <a:ln cap="flat" cmpd="sng" w="9525">
            <a:solidFill>
              <a:srgbClr val="C2C7C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" name="Google Shape;18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60000" y="4786927"/>
            <a:ext cx="1748862" cy="21698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26">
          <p15:clr>
            <a:srgbClr val="F26B43"/>
          </p15:clr>
        </p15:guide>
        <p15:guide id="2" pos="226">
          <p15:clr>
            <a:srgbClr val="F26B43"/>
          </p15:clr>
        </p15:guide>
        <p15:guide id="3" orient="horz" pos="622">
          <p15:clr>
            <a:srgbClr val="F26B43"/>
          </p15:clr>
        </p15:guide>
        <p15:guide id="4" pos="5530">
          <p15:clr>
            <a:srgbClr val="F26B43"/>
          </p15:clr>
        </p15:guide>
        <p15:guide id="5" pos="2880">
          <p15:clr>
            <a:srgbClr val="F26B43"/>
          </p15:clr>
        </p15:guide>
        <p15:guide id="6" orient="horz" pos="860">
          <p15:clr>
            <a:srgbClr val="F26B43"/>
          </p15:clr>
        </p15:guide>
        <p15:guide id="7" orient="horz" pos="781">
          <p15:clr>
            <a:srgbClr val="F26B43"/>
          </p15:clr>
        </p15:guide>
        <p15:guide id="8" orient="horz" pos="29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4.png"/><Relationship Id="rId13" Type="http://schemas.openxmlformats.org/officeDocument/2006/relationships/image" Target="../media/image8.png"/><Relationship Id="rId12" Type="http://schemas.openxmlformats.org/officeDocument/2006/relationships/hyperlink" Target="https://bit.ly/ISTIVAC4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10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8731" y="0"/>
            <a:ext cx="3787072" cy="10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" y="0"/>
            <a:ext cx="5076674" cy="861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p1"/>
          <p:cNvGrpSpPr/>
          <p:nvPr/>
        </p:nvGrpSpPr>
        <p:grpSpPr>
          <a:xfrm>
            <a:off x="5387968" y="1232250"/>
            <a:ext cx="3398655" cy="980390"/>
            <a:chOff x="2647763" y="3488756"/>
            <a:chExt cx="3398655" cy="980390"/>
          </a:xfrm>
        </p:grpSpPr>
        <p:sp>
          <p:nvSpPr>
            <p:cNvPr id="123" name="Google Shape;123;p1"/>
            <p:cNvSpPr/>
            <p:nvPr/>
          </p:nvSpPr>
          <p:spPr>
            <a:xfrm>
              <a:off x="2647763" y="3488756"/>
              <a:ext cx="3398655" cy="980390"/>
            </a:xfrm>
            <a:prstGeom prst="roundRect">
              <a:avLst>
                <a:gd fmla="val 16667" name="adj"/>
              </a:avLst>
            </a:prstGeom>
            <a:solidFill>
              <a:srgbClr val="D1DF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4" name="Google Shape;124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715057" y="3594679"/>
              <a:ext cx="3264068" cy="7239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5" name="Google Shape;125;p1"/>
          <p:cNvSpPr/>
          <p:nvPr/>
        </p:nvSpPr>
        <p:spPr>
          <a:xfrm flipH="1">
            <a:off x="5684306" y="2283606"/>
            <a:ext cx="2838900" cy="939900"/>
          </a:xfrm>
          <a:prstGeom prst="teardrop">
            <a:avLst>
              <a:gd fmla="val 100000" name="adj"/>
            </a:avLst>
          </a:prstGeom>
          <a:solidFill>
            <a:srgbClr val="D1DF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65928" y="4602837"/>
            <a:ext cx="2136297" cy="4566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1"/>
          <p:cNvGrpSpPr/>
          <p:nvPr/>
        </p:nvGrpSpPr>
        <p:grpSpPr>
          <a:xfrm>
            <a:off x="5244400" y="3270974"/>
            <a:ext cx="3688768" cy="1284375"/>
            <a:chOff x="3681863" y="3002154"/>
            <a:chExt cx="4209000" cy="1427400"/>
          </a:xfrm>
        </p:grpSpPr>
        <p:sp>
          <p:nvSpPr>
            <p:cNvPr id="128" name="Google Shape;128;p1"/>
            <p:cNvSpPr/>
            <p:nvPr/>
          </p:nvSpPr>
          <p:spPr>
            <a:xfrm>
              <a:off x="3681863" y="3002154"/>
              <a:ext cx="4209000" cy="1427400"/>
            </a:xfrm>
            <a:prstGeom prst="roundRect">
              <a:avLst>
                <a:gd fmla="val 16667" name="adj"/>
              </a:avLst>
            </a:prstGeom>
            <a:solidFill>
              <a:srgbClr val="ECEE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9" name="Google Shape;129;p1"/>
            <p:cNvPicPr preferRelativeResize="0"/>
            <p:nvPr/>
          </p:nvPicPr>
          <p:blipFill rotWithShape="1">
            <a:blip r:embed="rId7">
              <a:alphaModFix/>
            </a:blip>
            <a:srcRect b="0" l="26836" r="1530" t="25840"/>
            <a:stretch/>
          </p:blipFill>
          <p:spPr>
            <a:xfrm>
              <a:off x="3983481" y="3089981"/>
              <a:ext cx="3602365" cy="125534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" name="Google Shape;130;p1"/>
          <p:cNvGrpSpPr/>
          <p:nvPr/>
        </p:nvGrpSpPr>
        <p:grpSpPr>
          <a:xfrm>
            <a:off x="399614" y="904397"/>
            <a:ext cx="4551438" cy="1873346"/>
            <a:chOff x="153749" y="1298719"/>
            <a:chExt cx="4551438" cy="1873346"/>
          </a:xfrm>
        </p:grpSpPr>
        <p:grpSp>
          <p:nvGrpSpPr>
            <p:cNvPr id="131" name="Google Shape;131;p1"/>
            <p:cNvGrpSpPr/>
            <p:nvPr/>
          </p:nvGrpSpPr>
          <p:grpSpPr>
            <a:xfrm>
              <a:off x="153749" y="1298719"/>
              <a:ext cx="4551438" cy="1873346"/>
              <a:chOff x="655454" y="2176758"/>
              <a:chExt cx="4944233" cy="2201033"/>
            </a:xfrm>
          </p:grpSpPr>
          <p:sp>
            <p:nvSpPr>
              <p:cNvPr id="132" name="Google Shape;132;p1"/>
              <p:cNvSpPr/>
              <p:nvPr/>
            </p:nvSpPr>
            <p:spPr>
              <a:xfrm>
                <a:off x="655454" y="2176758"/>
                <a:ext cx="4944233" cy="2201033"/>
              </a:xfrm>
              <a:prstGeom prst="roundRect">
                <a:avLst>
                  <a:gd fmla="val 16667" name="adj"/>
                </a:avLst>
              </a:prstGeom>
              <a:solidFill>
                <a:srgbClr val="D1DFE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3" name="Google Shape;133;p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828985" y="2293651"/>
                <a:ext cx="4572235" cy="20194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4" name="Google Shape;134;p1"/>
            <p:cNvPicPr preferRelativeResize="0"/>
            <p:nvPr/>
          </p:nvPicPr>
          <p:blipFill rotWithShape="1">
            <a:blip r:embed="rId9">
              <a:alphaModFix/>
            </a:blip>
            <a:srcRect b="4391" l="10379" r="8232" t="9998"/>
            <a:stretch/>
          </p:blipFill>
          <p:spPr>
            <a:xfrm>
              <a:off x="321851" y="1480456"/>
              <a:ext cx="479654" cy="420915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35" name="Google Shape;135;p1"/>
          <p:cNvSpPr/>
          <p:nvPr/>
        </p:nvSpPr>
        <p:spPr>
          <a:xfrm>
            <a:off x="198075" y="2820775"/>
            <a:ext cx="4954800" cy="1704300"/>
          </a:xfrm>
          <a:prstGeom prst="roundRect">
            <a:avLst>
              <a:gd fmla="val 16667" name="adj"/>
            </a:avLst>
          </a:prstGeom>
          <a:solidFill>
            <a:srgbClr val="D1DFEC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3,</a:t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06142" y="2974610"/>
            <a:ext cx="4381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19992" y="3994115"/>
            <a:ext cx="410462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92297" y="3484350"/>
            <a:ext cx="43815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"/>
          <p:cNvSpPr txBox="1"/>
          <p:nvPr/>
        </p:nvSpPr>
        <p:spPr>
          <a:xfrm>
            <a:off x="937436" y="2977117"/>
            <a:ext cx="408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rgbClr val="525CA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Una </a:t>
            </a:r>
            <a:r>
              <a:rPr b="1" i="0" lang="es-AR" sz="1200" u="none" cap="none" strike="noStrike">
                <a:solidFill>
                  <a:srgbClr val="525CA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ÚNICA</a:t>
            </a:r>
            <a:r>
              <a:rPr b="0" i="0" lang="es-AR" sz="1200" u="none" cap="none" strike="noStrike">
                <a:solidFill>
                  <a:srgbClr val="525CA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dosis de 0,5ml , tanto para </a:t>
            </a:r>
            <a:r>
              <a:rPr b="1" i="0" lang="es-AR" sz="1200" u="none" cap="none" strike="noStrike">
                <a:solidFill>
                  <a:srgbClr val="525CA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pediatría</a:t>
            </a:r>
            <a:r>
              <a:rPr b="0" i="0" lang="es-AR" sz="1200" u="none" cap="none" strike="noStrike">
                <a:solidFill>
                  <a:srgbClr val="525CA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b="1" i="0" lang="es-AR" sz="1200" u="none" cap="none" strike="noStrike">
                <a:solidFill>
                  <a:srgbClr val="525CA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partir de los 6 meses de edad</a:t>
            </a:r>
            <a:r>
              <a:rPr b="0" i="0" lang="es-AR" sz="1200" u="none" cap="none" strike="noStrike">
                <a:solidFill>
                  <a:srgbClr val="525CA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como para </a:t>
            </a:r>
            <a:r>
              <a:rPr b="1" i="0" lang="es-AR" sz="1200" u="none" cap="none" strike="noStrike">
                <a:solidFill>
                  <a:srgbClr val="525CA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adultos.</a:t>
            </a:r>
            <a:endParaRPr/>
          </a:p>
        </p:txBody>
      </p:sp>
      <p:sp>
        <p:nvSpPr>
          <p:cNvPr id="140" name="Google Shape;140;p1"/>
          <p:cNvSpPr txBox="1"/>
          <p:nvPr/>
        </p:nvSpPr>
        <p:spPr>
          <a:xfrm>
            <a:off x="937422" y="4112986"/>
            <a:ext cx="3944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525CA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Aprobada para </a:t>
            </a:r>
            <a:r>
              <a:rPr b="1" lang="es-AR" sz="1200">
                <a:solidFill>
                  <a:srgbClr val="525CA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uso durante el embarazo .</a:t>
            </a:r>
            <a:endParaRPr/>
          </a:p>
        </p:txBody>
      </p:sp>
      <p:sp>
        <p:nvSpPr>
          <p:cNvPr id="141" name="Google Shape;141;p1"/>
          <p:cNvSpPr txBox="1"/>
          <p:nvPr/>
        </p:nvSpPr>
        <p:spPr>
          <a:xfrm>
            <a:off x="937437" y="3452652"/>
            <a:ext cx="42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525CA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Niños </a:t>
            </a:r>
            <a:r>
              <a:rPr b="1" lang="es-AR" sz="1200">
                <a:solidFill>
                  <a:srgbClr val="525CA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menores de 9 años </a:t>
            </a:r>
            <a:r>
              <a:rPr lang="es-AR" sz="1200">
                <a:solidFill>
                  <a:srgbClr val="525CA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 no hayan sido vacunados anteriormente, deberán administrarse una </a:t>
            </a:r>
            <a:r>
              <a:rPr b="1" lang="es-AR" sz="1200">
                <a:solidFill>
                  <a:srgbClr val="525CA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segunda dosis </a:t>
            </a:r>
            <a:r>
              <a:rPr lang="es-AR" sz="1200">
                <a:solidFill>
                  <a:srgbClr val="525CA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después de al menos 4 semanas.</a:t>
            </a:r>
            <a:endParaRPr/>
          </a:p>
        </p:txBody>
      </p:sp>
      <p:sp>
        <p:nvSpPr>
          <p:cNvPr id="142" name="Google Shape;142;p1"/>
          <p:cNvSpPr txBox="1"/>
          <p:nvPr/>
        </p:nvSpPr>
        <p:spPr>
          <a:xfrm>
            <a:off x="198075" y="4557275"/>
            <a:ext cx="680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500">
                <a:solidFill>
                  <a:srgbClr val="353A3D"/>
                </a:solidFill>
              </a:rPr>
              <a:t>Información destinada a los profesionales facultados para prescribir o dispensar medicamentos.Mayor información disponible a petición. Argentina: Sanofi Pasteur S.A. Cuyo 3532 - Martinez (B1640GJF) San Isidro, Pcia. de Bs. As., Argentina. Servicio de información sobre vacunación Tel: (011) 4732-5900 o (011) 4732-5081.Mail: siv@sanofi.com - www.sanofi.com.ar. Referencias:1- Datos de importaciones de vacuna antigripal para el mercado privado argentino – Fuente: DATASUR; 2- SANOFI PASTEUR, seasonal influenza leader fact sheet; 3- ISTIVAC4 - Folleto de información al profesional de la salud. 4- M, Rondy, N. El Omeiri - Effectiveness of influenza vaccines in preventing severe influenza illness among adults: A systematic review and meta-analysis of test-negative design case-control studies - J Infect. 2017 Nov;75(5):381-394. 5- J. M. Ferdinands, L. E. W. Olsho - Effectiveness of Influenza Vaccine Against Life-threatening RT-PCR-confirmed Influenza Illness in US Children, - J Infect Dis. 2014 Sep 1;210(5):674-83. 6- M. G Thompson, J-C Kwong - Influenza Vaccine Effectiveness in Preventing Influenza-associated Hospitalizations During Pregnancy: A Multi-country Retrospective Test Negative Design Study, Clin Infect Dis. 2019 Apr 24;68(9):14441453. Último prospecto médico aprobado: </a:t>
            </a:r>
            <a:r>
              <a:rPr lang="es-AR" sz="500" u="sng">
                <a:solidFill>
                  <a:srgbClr val="303030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https://bit.ly/ISTIVAC4</a:t>
            </a:r>
            <a:r>
              <a:rPr lang="es-AR" sz="500">
                <a:solidFill>
                  <a:srgbClr val="303030"/>
                </a:solidFill>
              </a:rPr>
              <a:t> </a:t>
            </a:r>
            <a:endParaRPr sz="500">
              <a:solidFill>
                <a:srgbClr val="303030"/>
              </a:solidFill>
            </a:endParaRPr>
          </a:p>
        </p:txBody>
      </p:sp>
      <p:sp>
        <p:nvSpPr>
          <p:cNvPr id="143" name="Google Shape;143;p1"/>
          <p:cNvSpPr txBox="1"/>
          <p:nvPr/>
        </p:nvSpPr>
        <p:spPr>
          <a:xfrm rot="-5400000">
            <a:off x="8155875" y="2277150"/>
            <a:ext cx="15771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50">
                <a:solidFill>
                  <a:srgbClr val="303030"/>
                </a:solidFill>
                <a:highlight>
                  <a:srgbClr val="FFFFFF"/>
                </a:highlight>
              </a:rPr>
              <a:t>MAT-ar-2101592</a:t>
            </a:r>
            <a:r>
              <a:rPr lang="es-AR" sz="750">
                <a:solidFill>
                  <a:srgbClr val="303030"/>
                </a:solidFill>
                <a:highlight>
                  <a:srgbClr val="FFFFFF"/>
                </a:highlight>
              </a:rPr>
              <a:t>-</a:t>
            </a:r>
            <a:r>
              <a:rPr lang="es-AR" sz="750">
                <a:solidFill>
                  <a:srgbClr val="303030"/>
                </a:solidFill>
                <a:highlight>
                  <a:srgbClr val="FFFFFF"/>
                </a:highlight>
              </a:rPr>
              <a:t>V4</a:t>
            </a:r>
            <a:r>
              <a:rPr lang="es-AR" sz="750">
                <a:solidFill>
                  <a:srgbClr val="303030"/>
                </a:solidFill>
                <a:highlight>
                  <a:srgbClr val="FFFFFF"/>
                </a:highlight>
              </a:rPr>
              <a:t>-08/2021</a:t>
            </a:r>
            <a:endParaRPr sz="1300"/>
          </a:p>
        </p:txBody>
      </p:sp>
      <p:pic>
        <p:nvPicPr>
          <p:cNvPr id="144" name="Google Shape;144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159401" y="2238050"/>
            <a:ext cx="1858767" cy="10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"/>
          <p:cNvSpPr txBox="1"/>
          <p:nvPr/>
        </p:nvSpPr>
        <p:spPr>
          <a:xfrm>
            <a:off x="2846475" y="2896225"/>
            <a:ext cx="264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75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750">
              <a:solidFill>
                <a:srgbClr val="0B5394"/>
              </a:solidFill>
            </a:endParaRPr>
          </a:p>
        </p:txBody>
      </p:sp>
      <p:sp>
        <p:nvSpPr>
          <p:cNvPr id="146" name="Google Shape;146;p1"/>
          <p:cNvSpPr txBox="1"/>
          <p:nvPr/>
        </p:nvSpPr>
        <p:spPr>
          <a:xfrm>
            <a:off x="4005013" y="4035050"/>
            <a:ext cx="264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75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750">
              <a:solidFill>
                <a:srgbClr val="0B5394"/>
              </a:solidFill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361600" y="4153775"/>
            <a:ext cx="180900" cy="300000"/>
          </a:xfrm>
          <a:prstGeom prst="rect">
            <a:avLst/>
          </a:prstGeom>
          <a:solidFill>
            <a:srgbClr val="ECEEF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0B5394"/>
              </a:solidFill>
            </a:endParaRPr>
          </a:p>
        </p:txBody>
      </p:sp>
      <p:sp>
        <p:nvSpPr>
          <p:cNvPr id="148" name="Google Shape;148;p1"/>
          <p:cNvSpPr txBox="1"/>
          <p:nvPr/>
        </p:nvSpPr>
        <p:spPr>
          <a:xfrm>
            <a:off x="6284263" y="4088025"/>
            <a:ext cx="1809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55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550">
              <a:solidFill>
                <a:srgbClr val="0B5394"/>
              </a:solidFill>
            </a:endParaRPr>
          </a:p>
        </p:txBody>
      </p:sp>
      <p:sp>
        <p:nvSpPr>
          <p:cNvPr id="149" name="Google Shape;149;p1"/>
          <p:cNvSpPr txBox="1"/>
          <p:nvPr/>
        </p:nvSpPr>
        <p:spPr>
          <a:xfrm>
            <a:off x="7444475" y="4305825"/>
            <a:ext cx="180900" cy="219300"/>
          </a:xfrm>
          <a:prstGeom prst="rect">
            <a:avLst/>
          </a:prstGeom>
          <a:solidFill>
            <a:srgbClr val="ECEEF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B5394"/>
              </a:solidFill>
            </a:endParaRPr>
          </a:p>
        </p:txBody>
      </p:sp>
      <p:sp>
        <p:nvSpPr>
          <p:cNvPr id="150" name="Google Shape;150;p1"/>
          <p:cNvSpPr txBox="1"/>
          <p:nvPr/>
        </p:nvSpPr>
        <p:spPr>
          <a:xfrm>
            <a:off x="7387325" y="4222375"/>
            <a:ext cx="1809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55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550">
              <a:solidFill>
                <a:srgbClr val="0B5394"/>
              </a:solidFill>
            </a:endParaRPr>
          </a:p>
        </p:txBody>
      </p:sp>
      <p:sp>
        <p:nvSpPr>
          <p:cNvPr id="151" name="Google Shape;151;p1"/>
          <p:cNvSpPr txBox="1"/>
          <p:nvPr/>
        </p:nvSpPr>
        <p:spPr>
          <a:xfrm>
            <a:off x="8484500" y="4335038"/>
            <a:ext cx="180900" cy="219300"/>
          </a:xfrm>
          <a:prstGeom prst="rect">
            <a:avLst/>
          </a:prstGeom>
          <a:solidFill>
            <a:srgbClr val="ECEEF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B5394"/>
              </a:solidFill>
            </a:endParaRPr>
          </a:p>
        </p:txBody>
      </p:sp>
      <p:sp>
        <p:nvSpPr>
          <p:cNvPr id="152" name="Google Shape;152;p1"/>
          <p:cNvSpPr txBox="1"/>
          <p:nvPr/>
        </p:nvSpPr>
        <p:spPr>
          <a:xfrm>
            <a:off x="8432125" y="4222375"/>
            <a:ext cx="1809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55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55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nofi_Pasteur_Slide Kit_EN_16-9">
  <a:themeElements>
    <a:clrScheme name="SANOFI SK2016">
      <a:dk1>
        <a:srgbClr val="6B747B"/>
      </a:dk1>
      <a:lt1>
        <a:srgbClr val="FFFFFF"/>
      </a:lt1>
      <a:dk2>
        <a:srgbClr val="525CA3"/>
      </a:dk2>
      <a:lt2>
        <a:srgbClr val="BCBC1C"/>
      </a:lt2>
      <a:accent1>
        <a:srgbClr val="CAAE7A"/>
      </a:accent1>
      <a:accent2>
        <a:srgbClr val="3E90D0"/>
      </a:accent2>
      <a:accent3>
        <a:srgbClr val="8F6EAA"/>
      </a:accent3>
      <a:accent4>
        <a:srgbClr val="BE006B"/>
      </a:accent4>
      <a:accent5>
        <a:srgbClr val="00A590"/>
      </a:accent5>
      <a:accent6>
        <a:srgbClr val="47672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0x0101003C28079BA084914FA1838323D6E091F3</vt:lpwstr>
  </property>
</Properties>
</file>