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f9ddc72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f9ddc72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f9ddc72c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f9ddc72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f9ddc72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f9ddc72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f9ddc72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f9ddc72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150" y="152400"/>
            <a:ext cx="128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Materiales descargables para </a:t>
            </a:r>
            <a:r>
              <a:rPr b="1" lang="es-419" sz="1300"/>
              <a:t>empleadores:</a:t>
            </a:r>
            <a:endParaRPr b="1" sz="1300"/>
          </a:p>
        </p:txBody>
      </p:sp>
      <p:sp>
        <p:nvSpPr>
          <p:cNvPr id="55" name="Google Shape;55;p13"/>
          <p:cNvSpPr txBox="1"/>
          <p:nvPr/>
        </p:nvSpPr>
        <p:spPr>
          <a:xfrm>
            <a:off x="12282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</a:t>
            </a:r>
            <a:r>
              <a:rPr lang="es-419"/>
              <a:t>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2352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r>
              <a:rPr lang="es-419"/>
              <a:t>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600" y="136650"/>
            <a:ext cx="3452575" cy="48701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600" y="153750"/>
            <a:ext cx="3336515" cy="4853099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5150" y="152400"/>
            <a:ext cx="128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Materiales descargables para </a:t>
            </a:r>
            <a:r>
              <a:rPr b="1" lang="es-419" sz="1300"/>
              <a:t>empleadores:</a:t>
            </a:r>
            <a:endParaRPr b="1" sz="1300"/>
          </a:p>
        </p:txBody>
      </p:sp>
      <p:sp>
        <p:nvSpPr>
          <p:cNvPr id="64" name="Google Shape;64;p14"/>
          <p:cNvSpPr txBox="1"/>
          <p:nvPr/>
        </p:nvSpPr>
        <p:spPr>
          <a:xfrm>
            <a:off x="12282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r>
              <a:rPr lang="es-419"/>
              <a:t>)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0743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</a:t>
            </a:r>
            <a:r>
              <a:rPr lang="es-419"/>
              <a:t>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50" y="168925"/>
            <a:ext cx="3409750" cy="482798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275" y="168925"/>
            <a:ext cx="3435075" cy="48530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75" y="152400"/>
            <a:ext cx="3419549" cy="48386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5"/>
          <p:cNvSpPr txBox="1"/>
          <p:nvPr/>
        </p:nvSpPr>
        <p:spPr>
          <a:xfrm>
            <a:off x="65150" y="152400"/>
            <a:ext cx="128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Materiales descargables para </a:t>
            </a:r>
            <a:r>
              <a:rPr b="1" lang="es-419" sz="1300"/>
              <a:t>empleados:</a:t>
            </a:r>
            <a:endParaRPr b="1" sz="1300"/>
          </a:p>
        </p:txBody>
      </p:sp>
      <p:sp>
        <p:nvSpPr>
          <p:cNvPr id="74" name="Google Shape;74;p15"/>
          <p:cNvSpPr txBox="1"/>
          <p:nvPr/>
        </p:nvSpPr>
        <p:spPr>
          <a:xfrm>
            <a:off x="12282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1)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1505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</a:t>
            </a:r>
            <a:r>
              <a:rPr lang="es-419"/>
              <a:t>)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600" y="152400"/>
            <a:ext cx="3445100" cy="485964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65150" y="152400"/>
            <a:ext cx="128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Materiales descargables para </a:t>
            </a:r>
            <a:r>
              <a:rPr b="1" lang="es-419" sz="1300"/>
              <a:t>empleados:</a:t>
            </a:r>
            <a:endParaRPr b="1" sz="1300"/>
          </a:p>
        </p:txBody>
      </p:sp>
      <p:sp>
        <p:nvSpPr>
          <p:cNvPr id="82" name="Google Shape;82;p16"/>
          <p:cNvSpPr txBox="1"/>
          <p:nvPr/>
        </p:nvSpPr>
        <p:spPr>
          <a:xfrm>
            <a:off x="12282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</a:t>
            </a:r>
            <a:r>
              <a:rPr lang="es-419"/>
              <a:t>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150525" y="152400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</a:t>
            </a:r>
            <a:r>
              <a:rPr lang="es-419"/>
              <a:t>)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50" y="134325"/>
            <a:ext cx="3445100" cy="4874842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525" y="134325"/>
            <a:ext cx="3445100" cy="489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