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/mdC3Ca7huPNafpgA0ffx/VFt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467c720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d467c7209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11353800" y="0"/>
            <a:ext cx="838200" cy="787400"/>
          </a:xfrm>
          <a:prstGeom prst="rect">
            <a:avLst/>
          </a:prstGeom>
          <a:solidFill>
            <a:srgbClr val="556FA0"/>
          </a:solidFill>
          <a:ln cap="flat" cmpd="sng" w="12700">
            <a:solidFill>
              <a:srgbClr val="556F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0" y="0"/>
            <a:ext cx="2501900" cy="787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3685" y="0"/>
            <a:ext cx="10744629" cy="793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3"/>
          <p:cNvCxnSpPr/>
          <p:nvPr/>
        </p:nvCxnSpPr>
        <p:spPr>
          <a:xfrm>
            <a:off x="11297078" y="393700"/>
            <a:ext cx="590336" cy="355600"/>
          </a:xfrm>
          <a:prstGeom prst="straightConnector1">
            <a:avLst/>
          </a:prstGeom>
          <a:noFill/>
          <a:ln cap="flat" cmpd="sng" w="9525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3"/>
          <p:cNvCxnSpPr/>
          <p:nvPr/>
        </p:nvCxnSpPr>
        <p:spPr>
          <a:xfrm flipH="1" rot="10800000">
            <a:off x="11430000" y="190501"/>
            <a:ext cx="762000" cy="38099"/>
          </a:xfrm>
          <a:prstGeom prst="straightConnector1">
            <a:avLst/>
          </a:prstGeom>
          <a:noFill/>
          <a:ln cap="flat" cmpd="sng" w="9525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3"/>
          <p:cNvCxnSpPr/>
          <p:nvPr/>
        </p:nvCxnSpPr>
        <p:spPr>
          <a:xfrm flipH="1" rot="10800000">
            <a:off x="11297078" y="0"/>
            <a:ext cx="171236" cy="88900"/>
          </a:xfrm>
          <a:prstGeom prst="straightConnector1">
            <a:avLst/>
          </a:prstGeom>
          <a:noFill/>
          <a:ln cap="flat" cmpd="sng" w="9525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" name="Google Shape;17;p3"/>
          <p:cNvCxnSpPr/>
          <p:nvPr/>
        </p:nvCxnSpPr>
        <p:spPr>
          <a:xfrm>
            <a:off x="11005192" y="393700"/>
            <a:ext cx="43808" cy="177800"/>
          </a:xfrm>
          <a:prstGeom prst="straightConnector1">
            <a:avLst/>
          </a:prstGeom>
          <a:noFill/>
          <a:ln cap="flat" cmpd="sng" w="9525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515155" y="927278"/>
            <a:ext cx="112434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FICHA DEL MOODBORAD PARA SER EVALUADO CON NEUROKPI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NOMBRES DE LOS PARTICIPANTES: </a:t>
            </a:r>
            <a:r>
              <a:rPr b="1" lang="es-V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Nayhalit Labrador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del Moodboard:</a:t>
            </a:r>
            <a:r>
              <a:rPr lang="es-VE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Campaña gripe 2021</a:t>
            </a:r>
            <a:r>
              <a:rPr lang="es-VE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V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V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(Título de la creatividad)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Describa el ámbito de la comunicación: </a:t>
            </a:r>
            <a:r>
              <a:rPr lang="es-VE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VE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dirige a adultos de entre 25 y 40 años padres de familia, el posicionamiento emocional deseado es generar empatía debido a que si nosotros nos protegemos de la gripe, protegemos también a nuestro entorno al no contagiarlos  </a:t>
            </a:r>
            <a:r>
              <a:rPr lang="es-V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(Colocar el mercado de pertinencia, colocar el posicionamiento emocional deseado o representado en el moodborad)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Dominio Semántico: </a:t>
            </a:r>
            <a:r>
              <a:rPr lang="es-VE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Cuidarnos, protección, prevención, protegernos es también proteger a quienes nos rodean   </a:t>
            </a:r>
            <a:r>
              <a:rPr lang="es-V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(Para lograr ese posicionamiento emocional cuál es la metáfora, cuáles son las palabras claves, cuáles son los conceptos que utilizas)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Espacio Perceptivo: </a:t>
            </a:r>
            <a:r>
              <a:rPr lang="es-VE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Íconos, sencillez, armonía, orden, letras tradicionales, contraste  </a:t>
            </a:r>
            <a:r>
              <a:rPr lang="es-V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(Para lograr el posicionamiento emocional deseado cuáles aspectos perceptivos utilizas, colores, formas, contraste, peso visual, etc.)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67c7209a_0_1"/>
          <p:cNvSpPr txBox="1"/>
          <p:nvPr/>
        </p:nvSpPr>
        <p:spPr>
          <a:xfrm>
            <a:off x="515155" y="927278"/>
            <a:ext cx="11243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FICHA DEL MOODBORAD PARA SER EVALUADO CON NEUROKPI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V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Personificación: </a:t>
            </a:r>
            <a:r>
              <a:rPr lang="es-VE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Sabio y altruista al querer utilizar el conocimiento médico y científico para ayudar a la mayor cantidad de personas posibles a evitar enfermedades prevenibles   </a:t>
            </a:r>
            <a:r>
              <a:rPr lang="es-V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(Puedes especificar el o los arquetipos que buscas representar en tu comunicación)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V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brevemente tu moodboard en síntesis cuál o cuáles son los objetivos emocionales que quieres activar </a:t>
            </a:r>
            <a:r>
              <a:rPr lang="es-VE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Se busca identificar qué tipo de comunicación genera mayor concientización y empatía en las personas, si una comunicación más emotiva sobre que protegerte contra la gripe protege también a tu familia, o una comunicación más racional sobre información de síntomas, número de muertes y complicaciones.     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4125"/>
            <a:ext cx="11887200" cy="5705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2020-06-05T00:39:11Z</dcterms:created>
  <dc:creator>Alberto Apicella</dc:creator>
</cp:coreProperties>
</file>