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9TcI+itbuzEp86x6baWwft5p0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6e8ec3ed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6e8ec3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ww.sadi.org.ar/documentos/guias-recomendaciones-y-consensos/item/797-recomendaciones-sobre-vacunas-actualizacion-2019" TargetMode="External"/><Relationship Id="rId5" Type="http://schemas.openxmlformats.org/officeDocument/2006/relationships/hyperlink" Target="https://www.sadi.org.ar/documentos/guias-recomendaciones-y-consensos/item/797-recomendaciones-sobre-vacunas-actualizacion-2019" TargetMode="External"/><Relationship Id="rId6" Type="http://schemas.openxmlformats.org/officeDocument/2006/relationships/hyperlink" Target="https://www.who.int/news-room/fact-sheets/detail/influenza-(seasonal)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536914" y="1442014"/>
            <a:ext cx="11118172" cy="35439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Las vacunas antigripales están autorizadas para ser administradas a los pacientes oncológicos, dado que cuentan con un largo y sólido historial de seguridad en este tipo de pacientes</a:t>
            </a:r>
            <a:r>
              <a:rPr b="0" baseline="30000" i="0" lang="es-AR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1,2</a:t>
            </a:r>
            <a:r>
              <a:rPr b="0" i="0" lang="es-AR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baseline="30000" i="0" sz="24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También es importante que las personas que vivan con pacientes con cáncer, o los cuiden, se vacunen contra la gripe para reducir el riesgo de enfermar al paciente con cáncer.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Según la OMS, la vacunación antigripal es la mejor manera de prevención contra la gripe.</a:t>
            </a:r>
            <a:r>
              <a:rPr b="0" baseline="30000" i="0" lang="es-AR" sz="2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13" y="5652866"/>
            <a:ext cx="2790825" cy="7715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86" name="Google Shape;86;p1"/>
          <p:cNvSpPr txBox="1"/>
          <p:nvPr/>
        </p:nvSpPr>
        <p:spPr>
          <a:xfrm>
            <a:off x="5287997" y="5118442"/>
            <a:ext cx="6142889" cy="15873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287996" y="5652866"/>
            <a:ext cx="6142889" cy="1245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Referencias: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1400"/>
              <a:buFont typeface="Calibri"/>
              <a:buAutoNum type="arabicPeriod"/>
            </a:pPr>
            <a:r>
              <a:rPr b="0" i="0" lang="es-AR" sz="14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https://www.cdc.gov/spanish/cancer/flu/basic-info.htm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1400"/>
              <a:buFont typeface="Calibri"/>
              <a:buAutoNum type="arabicPeriod"/>
            </a:pPr>
            <a:r>
              <a:rPr b="0" i="0" lang="es-AR" sz="14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https://www.sadi.org.ar/documentos/guias-recomendaciones-y-consensos/item/797-recomendaciones-sobre-vacunas-actualizacion-2019</a:t>
            </a:r>
            <a:endParaRPr b="0" i="0" sz="1400" u="sng" cap="none" strike="noStrike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Calibri"/>
              <a:buAutoNum type="arabicPeriod"/>
            </a:pPr>
            <a:r>
              <a:rPr b="0" i="0" lang="es-AR" sz="1400" u="sng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https://www.who.int/news-room/fact-sheets/detail/influenza-(seasonal)</a:t>
            </a:r>
            <a:r>
              <a:rPr b="0" i="0" lang="es-AR" sz="1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68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5283" y="4926037"/>
            <a:ext cx="11319803" cy="461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Recordá revisar el calendario de vacunación de tus pacientes y mantenerlo actualizado.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0187250" y="69525"/>
            <a:ext cx="175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200">
                <a:solidFill>
                  <a:srgbClr val="303030"/>
                </a:solidFill>
                <a:highlight>
                  <a:srgbClr val="FFFFFF"/>
                </a:highlight>
              </a:rPr>
              <a:t>Agregar código:</a:t>
            </a:r>
            <a:endParaRPr b="1" sz="120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303030"/>
                </a:solidFill>
                <a:highlight>
                  <a:srgbClr val="FFFFFF"/>
                </a:highlight>
              </a:rPr>
              <a:t>MAT-ar-2200210-V1-02/2022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116e8ec3ed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663" y="155700"/>
            <a:ext cx="4612676" cy="65466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16e8ec3eda_0_0"/>
          <p:cNvSpPr txBox="1"/>
          <p:nvPr/>
        </p:nvSpPr>
        <p:spPr>
          <a:xfrm>
            <a:off x="10187250" y="69525"/>
            <a:ext cx="175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200">
                <a:solidFill>
                  <a:srgbClr val="303030"/>
                </a:solidFill>
                <a:highlight>
                  <a:srgbClr val="FFFFFF"/>
                </a:highlight>
              </a:rPr>
              <a:t>Agregar código:</a:t>
            </a:r>
            <a:endParaRPr b="1" sz="120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303030"/>
                </a:solidFill>
                <a:highlight>
                  <a:srgbClr val="FFFFFF"/>
                </a:highlight>
              </a:rPr>
              <a:t>MAT-ar-</a:t>
            </a:r>
            <a:r>
              <a:rPr lang="es-AR" sz="900">
                <a:solidFill>
                  <a:srgbClr val="303030"/>
                </a:solidFill>
                <a:highlight>
                  <a:srgbClr val="FFFFFF"/>
                </a:highlight>
              </a:rPr>
              <a:t>2200210</a:t>
            </a:r>
            <a:r>
              <a:rPr lang="es-AR" sz="900">
                <a:solidFill>
                  <a:srgbClr val="303030"/>
                </a:solidFill>
                <a:highlight>
                  <a:srgbClr val="FFFFFF"/>
                </a:highlight>
              </a:rPr>
              <a:t>-V1-02/2022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2022-02-15T20:29:04Z</dcterms:created>
  <dc:creator>Martinez, Rocio Ines /AR</dc:creator>
</cp:coreProperties>
</file>