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00.png"/><Relationship Id="rId5" Type="http://schemas.openxmlformats.org/officeDocument/2006/relationships/image" Target="../media/image2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Relationship Id="rId8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9.jpg"/><Relationship Id="rId5" Type="http://schemas.openxmlformats.org/officeDocument/2006/relationships/image" Target="../media/image00.png"/><Relationship Id="rId6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00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00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90233" y="93107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RUNAWAY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84125" y="2863575"/>
            <a:ext cx="85206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Auston Lee and </a:t>
            </a:r>
            <a:r>
              <a:rPr lang="en"/>
              <a:t>Justin Wang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INNOVATION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586575" y="3283250"/>
            <a:ext cx="789976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ixelated cabin animation" id="269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8350" y="1588150"/>
            <a:ext cx="5153949" cy="26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1801800" y="223700"/>
            <a:ext cx="59553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If the boy collides with the house the game is over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1280" r="-1279" t="0"/>
          <a:stretch/>
        </p:blipFill>
        <p:spPr>
          <a:xfrm>
            <a:off x="0" y="0"/>
            <a:ext cx="92681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type="title"/>
          </p:nvPr>
        </p:nvSpPr>
        <p:spPr>
          <a:xfrm>
            <a:off x="2831287" y="425450"/>
            <a:ext cx="3585000" cy="438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  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4800">
                <a:solidFill>
                  <a:schemeClr val="lt2"/>
                </a:solidFill>
              </a:rPr>
              <a:t> GAME OVER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solidFill>
                  <a:schemeClr val="lt2"/>
                </a:solidFill>
              </a:rPr>
              <a:t>  	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   </a:t>
            </a:r>
            <a:r>
              <a:rPr lang="en">
                <a:solidFill>
                  <a:schemeClr val="lt2"/>
                </a:solidFill>
              </a:rPr>
              <a:t>HEALTH:80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025" y="17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812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425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1582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1199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2373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1988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31134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2757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3933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35277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4339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318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1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42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60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7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1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6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922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367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126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65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75" y="4724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187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8016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4042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1571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1188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2362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19775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31028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27473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3923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3517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000" y="4746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200" y="43293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0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6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0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7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41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563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16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26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02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5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08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5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787" y="311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987" y="311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1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612" y="15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212" y="15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062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4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73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25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012" y="15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3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987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887" y="311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787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9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1187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212" y="22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212" y="114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812" y="114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0012" y="114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5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775" y="47559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975" y="47559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1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600" y="4740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200" y="4740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050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4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72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12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000" y="4740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3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975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875" y="47559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775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9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1175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200" y="47468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200" y="4736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800" y="4736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0000" y="4736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5">
            <a:alphaModFix/>
          </a:blip>
          <a:srcRect b="57386" l="38450" r="49307" t="0"/>
          <a:stretch/>
        </p:blipFill>
        <p:spPr>
          <a:xfrm>
            <a:off x="3834612" y="2275349"/>
            <a:ext cx="1040050" cy="112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5">
            <a:alphaModFix/>
          </a:blip>
          <a:srcRect b="57386" l="38450" r="49307" t="0"/>
          <a:stretch/>
        </p:blipFill>
        <p:spPr>
          <a:xfrm>
            <a:off x="6107450" y="1915222"/>
            <a:ext cx="1569350" cy="170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 b="57386" l="38450" r="49307" t="0"/>
          <a:stretch/>
        </p:blipFill>
        <p:spPr>
          <a:xfrm>
            <a:off x="1326025" y="1988150"/>
            <a:ext cx="1569347" cy="1702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490400" y="425450"/>
            <a:ext cx="2873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PRESS [ESC] TO QUIT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1280" r="-1279" t="0"/>
          <a:stretch/>
        </p:blipFill>
        <p:spPr>
          <a:xfrm>
            <a:off x="0" y="0"/>
            <a:ext cx="926812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3328387" y="2383450"/>
            <a:ext cx="2339750" cy="237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7025" y="17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812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425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1582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1199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2373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1988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31134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2757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3933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35277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4339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00" y="318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91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42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60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7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51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66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922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367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126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065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75" y="47248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18750"/>
            <a:ext cx="386800" cy="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2865925" y="520950"/>
            <a:ext cx="3384900" cy="14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F3F3F3"/>
                </a:solidFill>
              </a:rPr>
              <a:t>RUNAWAY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1790025" y="3597849"/>
            <a:ext cx="789963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6349350" y="3597849"/>
            <a:ext cx="789963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8016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4042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1571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1188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2362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19775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31028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27473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3923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3517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7000" y="4746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00" y="43293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804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365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50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67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412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563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816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26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020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95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081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9900" y="3804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550" y="380495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75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787" y="311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987" y="311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1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612" y="15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212" y="15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062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4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73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625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012" y="15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3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987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887" y="31100"/>
            <a:ext cx="386800" cy="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787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987" y="20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1187" y="167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3212" y="22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3212" y="114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6812" y="114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0012" y="114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75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775" y="47559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975" y="47559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1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600" y="4740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200" y="4740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050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4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72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612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000" y="47400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3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975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875" y="47559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775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975" y="47453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1175" y="47415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3200" y="47468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3200" y="4736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6800" y="47362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0000" y="4736200"/>
            <a:ext cx="386800" cy="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008200" y="1988150"/>
            <a:ext cx="3251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PRESS [SPACE] TO PLAY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1029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1050250" y="3651974"/>
            <a:ext cx="745050" cy="7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922700" y="4407425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If the boy collides with a car his health goes down 10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0" y="0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Health: 100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6000" y="3560875"/>
            <a:ext cx="2017299" cy="96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ce bar"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150" y="680650"/>
            <a:ext cx="2874176" cy="9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582462" y="748662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If spacebar is pressed the boy will jump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2952125" y="2699574"/>
            <a:ext cx="745050" cy="75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1846075" y="3048924"/>
            <a:ext cx="745050" cy="75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4058175" y="2908224"/>
            <a:ext cx="745050" cy="75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4797212" y="3651974"/>
            <a:ext cx="745050" cy="7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2337300" y="3408487"/>
            <a:ext cx="789963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3883750" y="4235000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If the boy collides with trash his health goes down 10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0" y="0"/>
            <a:ext cx="2875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Health: 100-10+20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043" y="3373022"/>
            <a:ext cx="868381" cy="80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349" y="3308848"/>
            <a:ext cx="1007524" cy="9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9599" y="3344309"/>
            <a:ext cx="1007524" cy="92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9962" y="2852425"/>
            <a:ext cx="386800" cy="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502625" y="0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CC0000"/>
                </a:solidFill>
              </a:rPr>
              <a:t>If the boy collects a heart his health goes up 20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6366575" y="2645324"/>
            <a:ext cx="789963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0" y="0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218737" y="478525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2073300" y="4318500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If the boy collides with a cactus his health goes down 10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700" y="28246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262" y="-49087"/>
            <a:ext cx="9246525" cy="52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 b="57386" l="38450" r="49307" t="0"/>
          <a:stretch/>
        </p:blipFill>
        <p:spPr>
          <a:xfrm>
            <a:off x="521800" y="3899575"/>
            <a:ext cx="789976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7500" y="3451356"/>
            <a:ext cx="704025" cy="124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125" y="3451356"/>
            <a:ext cx="704025" cy="124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875" y="3451356"/>
            <a:ext cx="704025" cy="124920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0" y="0"/>
            <a:ext cx="3000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Health: 100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475" y="2979600"/>
            <a:ext cx="386800" cy="3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186475" y="3657350"/>
            <a:ext cx="703077" cy="7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0" y="0"/>
            <a:ext cx="5170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Health: 100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320200" y="4407425"/>
            <a:ext cx="6823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If the boy collides with a bush his health goes down 10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050" y="3730750"/>
            <a:ext cx="1259575" cy="71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0574" y="3657361"/>
            <a:ext cx="1500175" cy="75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483550" y="4054074"/>
            <a:ext cx="789963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6500" y="4374953"/>
            <a:ext cx="945875" cy="55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749" y="4296450"/>
            <a:ext cx="945875" cy="6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1448900" y="3834375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If the boy collides with a rock his health goes down 10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0" y="0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Health: 100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311700" y="3169224"/>
            <a:ext cx="883249" cy="95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0" y="0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Health: 100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87" y="3656900"/>
            <a:ext cx="386800" cy="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675" y="2727474"/>
            <a:ext cx="1039999" cy="141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9362" y="2675649"/>
            <a:ext cx="1085549" cy="145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9600" y="2675650"/>
            <a:ext cx="1039999" cy="14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b="57386" l="38450" r="49307" t="0"/>
          <a:stretch/>
        </p:blipFill>
        <p:spPr>
          <a:xfrm>
            <a:off x="649400" y="4144975"/>
            <a:ext cx="789976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073300" y="687425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If the boy collides with a magma rock his health goes down 50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0" y="0"/>
            <a:ext cx="70707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Health: 100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7824" y="3462362"/>
            <a:ext cx="1380099" cy="156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325" y="3385287"/>
            <a:ext cx="1380099" cy="156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787" y="3429391"/>
            <a:ext cx="1465862" cy="165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600" y="3414848"/>
            <a:ext cx="1422125" cy="16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