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lice"/>
      <p:regular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lic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16b4a0bb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16b4a0bb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16b4a0bb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16b4a0bb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16b4a0bb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16b4a0bb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16b4a0b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16b4a0b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16b4a0bb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16b4a0bb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16b4a0bb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16b4a0bb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16b4a0bb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16b4a0bb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16b4a0bb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16b4a0bb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16b4a0bb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16b4a0bb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16b4a0bb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16b4a0bb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16b4a0bb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16b4a0bb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Fannie Mae Climate Change Sentiment &amp; Topic Analysis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999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 Lee, Fahmina Salma, Wendy Deng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 2023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0084"/>
            <a:ext cx="9144003" cy="29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Cleaned </a:t>
            </a:r>
            <a:r>
              <a:rPr lang="en"/>
              <a:t>Frequent Topics by Clusters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Overall, we were happy to have worked together and delved deep into the dataset. Thank you to Fannie Mae and Technica for this challenge!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Within less than 24 hours, we were able to: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lice"/>
              <a:buChar char="●"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Leverage NLP and data cleaning to gain more insight into the data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lice"/>
              <a:buChar char="●"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Experience first-hand the hurdles that come with solving real world problem and how to blend our skills to solve them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Considerations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lice"/>
              <a:buChar char="●"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Graph data — Neo4j: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lice"/>
              <a:buChar char="○"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Data can be converted to graph data to create clusters</a:t>
            </a:r>
            <a:b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</a:br>
            <a:endParaRPr sz="1100"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lice"/>
              <a:buChar char="●"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Improved sentiment analysis: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lice"/>
              <a:buChar char="○"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Compute our own</a:t>
            </a:r>
            <a:r>
              <a:rPr lang="en" sz="11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 sentiment values </a:t>
            </a: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on</a:t>
            </a:r>
            <a:r>
              <a:rPr lang="en" sz="11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 comments </a:t>
            </a: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and perform the same analysis</a:t>
            </a:r>
            <a:b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</a:b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lice"/>
              <a:buChar char="●"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Build pipeline &amp; scale up analysis: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lice"/>
              <a:buChar char="○"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Right now, we subsetted the original 20GB data to achieve the results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lice"/>
              <a:buChar char="○"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Moving on, we would build a pipeline to perform our analysis on the entire dataset with GPU</a:t>
            </a:r>
            <a:b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</a:br>
            <a:b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</a:b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3136"/>
                </a:solidFill>
                <a:highlight>
                  <a:srgbClr val="FFFFFF"/>
                </a:highlight>
                <a:latin typeface="Alice"/>
                <a:ea typeface="Alice"/>
                <a:cs typeface="Alice"/>
                <a:sym typeface="Alice"/>
              </a:rPr>
              <a:t>Given a climate change dataset/reddit post and comment history over the past several years.</a:t>
            </a:r>
            <a:endParaRPr sz="1200">
              <a:solidFill>
                <a:srgbClr val="233136"/>
              </a:solidFill>
              <a:highlight>
                <a:srgbClr val="FFFFFF"/>
              </a:highlight>
              <a:latin typeface="Alice"/>
              <a:ea typeface="Alice"/>
              <a:cs typeface="Alice"/>
              <a:sym typeface="Alice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33136"/>
              </a:buClr>
              <a:buSzPts val="1200"/>
              <a:buFont typeface="Alice"/>
              <a:buChar char="●"/>
            </a:pPr>
            <a:r>
              <a:rPr lang="en" sz="1200">
                <a:solidFill>
                  <a:srgbClr val="233136"/>
                </a:solidFill>
                <a:highlight>
                  <a:srgbClr val="FFFFFF"/>
                </a:highlight>
                <a:latin typeface="Alice"/>
                <a:ea typeface="Alice"/>
                <a:cs typeface="Alice"/>
                <a:sym typeface="Alice"/>
              </a:rPr>
              <a:t>Calculate monthly average sentiment and chart these values</a:t>
            </a:r>
            <a:endParaRPr sz="1200">
              <a:solidFill>
                <a:srgbClr val="233136"/>
              </a:solidFill>
              <a:highlight>
                <a:srgbClr val="FFFFFF"/>
              </a:highlight>
              <a:latin typeface="Alice"/>
              <a:ea typeface="Alice"/>
              <a:cs typeface="Alice"/>
              <a:sym typeface="Alic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1200"/>
              <a:buFont typeface="Alice"/>
              <a:buChar char="●"/>
            </a:pPr>
            <a:r>
              <a:rPr lang="en" sz="1200">
                <a:solidFill>
                  <a:srgbClr val="233136"/>
                </a:solidFill>
                <a:highlight>
                  <a:srgbClr val="FFFFFF"/>
                </a:highlight>
                <a:latin typeface="Alice"/>
                <a:ea typeface="Alice"/>
                <a:cs typeface="Alice"/>
                <a:sym typeface="Alice"/>
              </a:rPr>
              <a:t>Generate topic clusters from the post and comment text data</a:t>
            </a:r>
            <a:endParaRPr sz="1200">
              <a:solidFill>
                <a:srgbClr val="233136"/>
              </a:solidFill>
              <a:highlight>
                <a:srgbClr val="FFFFFF"/>
              </a:highlight>
              <a:latin typeface="Alice"/>
              <a:ea typeface="Alice"/>
              <a:cs typeface="Alice"/>
              <a:sym typeface="Alic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33136"/>
              </a:buClr>
              <a:buSzPts val="1200"/>
              <a:buFont typeface="Alice"/>
              <a:buChar char="●"/>
            </a:pPr>
            <a:r>
              <a:rPr lang="en" sz="1200">
                <a:solidFill>
                  <a:srgbClr val="233136"/>
                </a:solidFill>
                <a:highlight>
                  <a:srgbClr val="FFFFFF"/>
                </a:highlight>
                <a:latin typeface="Alice"/>
                <a:ea typeface="Alice"/>
                <a:cs typeface="Alice"/>
                <a:sym typeface="Alice"/>
              </a:rPr>
              <a:t>Visualize the data through a comparison temporal chart or other means. Were the sentiment values more diverse or extreme in the subpopulation?</a:t>
            </a:r>
            <a:endParaRPr sz="1200">
              <a:solidFill>
                <a:srgbClr val="192325"/>
              </a:solidFill>
              <a:highlight>
                <a:srgbClr val="FFFFFF"/>
              </a:highlight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Fannie Mae</a:t>
            </a:r>
            <a:r>
              <a:rPr lang="en"/>
              <a:t> Challenge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Kaggle Reddit Climate Change Dataset</a:t>
            </a:r>
            <a:endParaRPr sz="33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2100"/>
            <a:ext cx="8839204" cy="155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72582"/>
            <a:ext cx="8839204" cy="174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Extracting date and time</a:t>
            </a:r>
            <a:r>
              <a:rPr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 from the dataset.</a:t>
            </a:r>
            <a:br>
              <a:rPr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</a:br>
            <a:r>
              <a:rPr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The information was encoded in UTC format, and required conversion to Python datetime format.</a:t>
            </a:r>
            <a:br>
              <a:rPr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</a:br>
            <a:endParaRPr sz="1200"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Understanding how to extract entities from </a:t>
            </a:r>
            <a:r>
              <a:rPr b="1"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texts</a:t>
            </a:r>
            <a:r>
              <a:rPr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 and find out their </a:t>
            </a:r>
            <a:r>
              <a:rPr b="1"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topics</a:t>
            </a:r>
            <a:r>
              <a:rPr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 using </a:t>
            </a:r>
            <a:r>
              <a:rPr i="1"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spaCy</a:t>
            </a:r>
            <a:r>
              <a:rPr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 and </a:t>
            </a:r>
            <a:r>
              <a:rPr i="1"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n-grams frequency distributions</a:t>
            </a:r>
            <a:r>
              <a:rPr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.</a:t>
            </a:r>
            <a:br>
              <a:rPr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</a:br>
            <a:endParaRPr sz="1200"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D</a:t>
            </a:r>
            <a:r>
              <a:rPr b="1"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ata visualizations</a:t>
            </a:r>
            <a:r>
              <a:rPr lang="en" sz="12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: When we tried to visualize the climate change data, it is showing in a very close plane. We used plotly to put it in scatter plot.</a:t>
            </a:r>
            <a:endParaRPr sz="1200"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Month Extraction &amp; Sentiment Scores</a:t>
            </a:r>
            <a:endParaRPr sz="33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2100"/>
            <a:ext cx="8839204" cy="155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72582"/>
            <a:ext cx="8839204" cy="174367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2884000" y="1747375"/>
            <a:ext cx="492000" cy="116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048725" y="1747375"/>
            <a:ext cx="440700" cy="116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Average Sentiment on Comments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25" y="1297800"/>
            <a:ext cx="6836777" cy="384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Topic Clustering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2100"/>
            <a:ext cx="8839204" cy="155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72582"/>
            <a:ext cx="8839204" cy="1743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5250200" y="1755575"/>
            <a:ext cx="1781700" cy="116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7812275" y="3316050"/>
            <a:ext cx="813900" cy="150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Deeper Look</a:t>
            </a:r>
            <a:endParaRPr sz="28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" y="1822225"/>
            <a:ext cx="8839204" cy="89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25" y="3286666"/>
            <a:ext cx="8839204" cy="68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303163"/>
            <a:ext cx="9144003" cy="300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Topics by Clusters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